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0.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719" r:id="rId4"/>
    <p:sldMasterId id="2147483720" r:id="rId5"/>
    <p:sldMasterId id="2147483721"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88">
          <p15:clr>
            <a:srgbClr val="A4A3A4"/>
          </p15:clr>
        </p15:guide>
        <p15:guide id="2" pos="288">
          <p15:clr>
            <a:srgbClr val="A4A3A4"/>
          </p15:clr>
        </p15:guide>
        <p15:guide id="3" pos="5472">
          <p15:clr>
            <a:srgbClr val="9AA0A6"/>
          </p15:clr>
        </p15:guide>
        <p15:guide id="4" orient="horz" pos="2952">
          <p15:clr>
            <a:srgbClr val="9AA0A6"/>
          </p15:clr>
        </p15:guide>
        <p15:guide id="5" pos="4896">
          <p15:clr>
            <a:srgbClr val="9AA0A6"/>
          </p15:clr>
        </p15:guide>
        <p15:guide id="6" orient="horz" pos="917">
          <p15:clr>
            <a:srgbClr val="9AA0A6"/>
          </p15:clr>
        </p15:guide>
        <p15:guide id="7" pos="4320">
          <p15:clr>
            <a:srgbClr val="9AA0A6"/>
          </p15:clr>
        </p15:guide>
        <p15:guide id="8" pos="3744">
          <p15:clr>
            <a:srgbClr val="9AA0A6"/>
          </p15:clr>
        </p15:guide>
        <p15:guide id="9" pos="3168">
          <p15:clr>
            <a:srgbClr val="9AA0A6"/>
          </p15:clr>
        </p15:guide>
        <p15:guide id="10" pos="2592">
          <p15:clr>
            <a:srgbClr val="9AA0A6"/>
          </p15:clr>
        </p15:guide>
        <p15:guide id="11" pos="2016">
          <p15:clr>
            <a:srgbClr val="9AA0A6"/>
          </p15:clr>
        </p15:guide>
        <p15:guide id="12" pos="1440">
          <p15:clr>
            <a:srgbClr val="9AA0A6"/>
          </p15:clr>
        </p15:guide>
        <p15:guide id="13" pos="864">
          <p15:clr>
            <a:srgbClr val="9AA0A6"/>
          </p15:clr>
        </p15:guide>
        <p15:guide id="14" orient="horz" pos="1546">
          <p15:clr>
            <a:srgbClr val="9AA0A6"/>
          </p15:clr>
        </p15:guide>
        <p15:guide id="15" orient="horz" pos="1694">
          <p15:clr>
            <a:srgbClr val="9AA0A6"/>
          </p15:clr>
        </p15:guide>
        <p15:guide id="16" orient="horz" pos="2323">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88" orient="horz"/>
        <p:guide pos="288"/>
        <p:guide pos="5472"/>
        <p:guide pos="2952" orient="horz"/>
        <p:guide pos="4896"/>
        <p:guide pos="917" orient="horz"/>
        <p:guide pos="4320"/>
        <p:guide pos="3744"/>
        <p:guide pos="3168"/>
        <p:guide pos="2592"/>
        <p:guide pos="2016"/>
        <p:guide pos="1440"/>
        <p:guide pos="864"/>
        <p:guide pos="1546" orient="horz"/>
        <p:guide pos="1694" orient="horz"/>
        <p:guide pos="2323" orient="horz"/>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1" Type="http://schemas.openxmlformats.org/officeDocument/2006/relationships/theme" Target="theme/theme4.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2.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5" Type="http://schemas.openxmlformats.org/officeDocument/2006/relationships/slideMaster" Target="slideMasters/slideMaster2.xml"/><Relationship Id="rId6" Type="http://schemas.openxmlformats.org/officeDocument/2006/relationships/slideMaster" Target="slideMasters/slideMaster3.xml"/><Relationship Id="rId29" Type="http://schemas.openxmlformats.org/officeDocument/2006/relationships/slide" Target="slides/slide2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11" Type="http://schemas.openxmlformats.org/officeDocument/2006/relationships/slide" Target="slides/slide4.xml"/><Relationship Id="rId33" Type="http://schemas.openxmlformats.org/officeDocument/2006/relationships/slide" Target="slides/slide26.xml"/><Relationship Id="rId10" Type="http://schemas.openxmlformats.org/officeDocument/2006/relationships/slide" Target="slides/slide3.xml"/><Relationship Id="rId32" Type="http://schemas.openxmlformats.org/officeDocument/2006/relationships/slide" Target="slides/slide25.xml"/><Relationship Id="rId13" Type="http://schemas.openxmlformats.org/officeDocument/2006/relationships/slide" Target="slides/slide6.xml"/><Relationship Id="rId35" Type="http://schemas.openxmlformats.org/officeDocument/2006/relationships/slide" Target="slides/slide28.xml"/><Relationship Id="rId12" Type="http://schemas.openxmlformats.org/officeDocument/2006/relationships/slide" Target="slides/slide5.xml"/><Relationship Id="rId34" Type="http://schemas.openxmlformats.org/officeDocument/2006/relationships/slide" Target="slides/slide27.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mertic.github.io/committee-gallery/academy-software-foundation-tac" TargetMode="Externa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mertic.github.io/committee-gallery/academy-software-foundation-staff_slidedeck_all" TargetMode="Externa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aswf.io/embed/embed.html?base-path=&amp;key=aswf-member-company&amp;headers=true&amp;category-header=false&amp;category-in-subcategory=false&amp;title-uppercase=false&amp;title-alignment=left&amp;title-font-family=sans-serif&amp;title-font-size=13&amp;style=clean&amp;bg-color=%232b8ca0&amp;fg-color=%23ffffff&amp;item-modal=false&amp;item-name=false&amp;size=lg&amp;items-alignment=left" TargetMode="Externa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6" name="Shape 596"/>
        <p:cNvGrpSpPr/>
        <p:nvPr/>
      </p:nvGrpSpPr>
      <p:grpSpPr>
        <a:xfrm>
          <a:off x="0" y="0"/>
          <a:ext cx="0" cy="0"/>
          <a:chOff x="0" y="0"/>
          <a:chExt cx="0" cy="0"/>
        </a:xfrm>
      </p:grpSpPr>
      <p:sp>
        <p:nvSpPr>
          <p:cNvPr id="597" name="Google Shape;597;g239fda6744f_0_120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8" name="Google Shape;598;g239fda6744f_0_1209: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1" name="Shape 601"/>
        <p:cNvGrpSpPr/>
        <p:nvPr/>
      </p:nvGrpSpPr>
      <p:grpSpPr>
        <a:xfrm>
          <a:off x="0" y="0"/>
          <a:ext cx="0" cy="0"/>
          <a:chOff x="0" y="0"/>
          <a:chExt cx="0" cy="0"/>
        </a:xfrm>
      </p:grpSpPr>
      <p:sp>
        <p:nvSpPr>
          <p:cNvPr id="602" name="Google Shape;602;g26dc2bfbbcd_0_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03" name="Google Shape;603;g26dc2bfbbcd_0_2: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7" name="Shape 607"/>
        <p:cNvGrpSpPr/>
        <p:nvPr/>
      </p:nvGrpSpPr>
      <p:grpSpPr>
        <a:xfrm>
          <a:off x="0" y="0"/>
          <a:ext cx="0" cy="0"/>
          <a:chOff x="0" y="0"/>
          <a:chExt cx="0" cy="0"/>
        </a:xfrm>
      </p:grpSpPr>
      <p:sp>
        <p:nvSpPr>
          <p:cNvPr id="608" name="Google Shape;608;g23bf50b1865_1_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9" name="Google Shape;609;g23bf50b1865_1_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3" name="Shape 613"/>
        <p:cNvGrpSpPr/>
        <p:nvPr/>
      </p:nvGrpSpPr>
      <p:grpSpPr>
        <a:xfrm>
          <a:off x="0" y="0"/>
          <a:ext cx="0" cy="0"/>
          <a:chOff x="0" y="0"/>
          <a:chExt cx="0" cy="0"/>
        </a:xfrm>
      </p:grpSpPr>
      <p:sp>
        <p:nvSpPr>
          <p:cNvPr id="614" name="Google Shape;614;g239fda6744f_0_120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5" name="Google Shape;615;g239fda6744f_0_1205: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9" name="Shape 619"/>
        <p:cNvGrpSpPr/>
        <p:nvPr/>
      </p:nvGrpSpPr>
      <p:grpSpPr>
        <a:xfrm>
          <a:off x="0" y="0"/>
          <a:ext cx="0" cy="0"/>
          <a:chOff x="0" y="0"/>
          <a:chExt cx="0" cy="0"/>
        </a:xfrm>
      </p:grpSpPr>
      <p:sp>
        <p:nvSpPr>
          <p:cNvPr id="620" name="Google Shape;620;g239fda6744f_0_12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21" name="Google Shape;621;g239fda6744f_0_1213: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5" name="Shape 625"/>
        <p:cNvGrpSpPr/>
        <p:nvPr/>
      </p:nvGrpSpPr>
      <p:grpSpPr>
        <a:xfrm>
          <a:off x="0" y="0"/>
          <a:ext cx="0" cy="0"/>
          <a:chOff x="0" y="0"/>
          <a:chExt cx="0" cy="0"/>
        </a:xfrm>
      </p:grpSpPr>
      <p:sp>
        <p:nvSpPr>
          <p:cNvPr id="626" name="Google Shape;626;g2b865930a99_0_9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27" name="Google Shape;627;g2b865930a99_0_9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https://jmertic.github.io/committee-gallery/academy-software-foundation-tac</a:t>
            </a:r>
            <a:r>
              <a:rPr lang="en"/>
              <a:t> </a:t>
            </a:r>
            <a:endParaRPr/>
          </a:p>
        </p:txBody>
      </p:sp>
      <p:sp>
        <p:nvSpPr>
          <p:cNvPr id="628" name="Google Shape;628;g2b865930a99_0_92: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2" name="Shape 632"/>
        <p:cNvGrpSpPr/>
        <p:nvPr/>
      </p:nvGrpSpPr>
      <p:grpSpPr>
        <a:xfrm>
          <a:off x="0" y="0"/>
          <a:ext cx="0" cy="0"/>
          <a:chOff x="0" y="0"/>
          <a:chExt cx="0" cy="0"/>
        </a:xfrm>
      </p:grpSpPr>
      <p:sp>
        <p:nvSpPr>
          <p:cNvPr id="633" name="Google Shape;633;g2b865930a99_0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4" name="Google Shape;634;g2b865930a99_0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8" name="Shape 638"/>
        <p:cNvGrpSpPr/>
        <p:nvPr/>
      </p:nvGrpSpPr>
      <p:grpSpPr>
        <a:xfrm>
          <a:off x="0" y="0"/>
          <a:ext cx="0" cy="0"/>
          <a:chOff x="0" y="0"/>
          <a:chExt cx="0" cy="0"/>
        </a:xfrm>
      </p:grpSpPr>
      <p:sp>
        <p:nvSpPr>
          <p:cNvPr id="639" name="Google Shape;639;g2641a776a3e_0_6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0" name="Google Shape;640;g2641a776a3e_0_6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4" name="Shape 644"/>
        <p:cNvGrpSpPr/>
        <p:nvPr/>
      </p:nvGrpSpPr>
      <p:grpSpPr>
        <a:xfrm>
          <a:off x="0" y="0"/>
          <a:ext cx="0" cy="0"/>
          <a:chOff x="0" y="0"/>
          <a:chExt cx="0" cy="0"/>
        </a:xfrm>
      </p:grpSpPr>
      <p:sp>
        <p:nvSpPr>
          <p:cNvPr id="645" name="Google Shape;645;g23bf50b1865_1_79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46" name="Google Shape;646;g23bf50b1865_1_790: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0" name="Shape 650"/>
        <p:cNvGrpSpPr/>
        <p:nvPr/>
      </p:nvGrpSpPr>
      <p:grpSpPr>
        <a:xfrm>
          <a:off x="0" y="0"/>
          <a:ext cx="0" cy="0"/>
          <a:chOff x="0" y="0"/>
          <a:chExt cx="0" cy="0"/>
        </a:xfrm>
      </p:grpSpPr>
      <p:sp>
        <p:nvSpPr>
          <p:cNvPr id="651" name="Google Shape;651;g239fda6744f_0_125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52" name="Google Shape;652;g239fda6744f_0_1250: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23bf50b1865_1_67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23bf50b1865_1_679: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6" name="Shape 656"/>
        <p:cNvGrpSpPr/>
        <p:nvPr/>
      </p:nvGrpSpPr>
      <p:grpSpPr>
        <a:xfrm>
          <a:off x="0" y="0"/>
          <a:ext cx="0" cy="0"/>
          <a:chOff x="0" y="0"/>
          <a:chExt cx="0" cy="0"/>
        </a:xfrm>
      </p:grpSpPr>
      <p:sp>
        <p:nvSpPr>
          <p:cNvPr id="657" name="Google Shape;657;g23bf50b1865_1_9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58" name="Google Shape;658;g23bf50b1865_1_932: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2" name="Shape 662"/>
        <p:cNvGrpSpPr/>
        <p:nvPr/>
      </p:nvGrpSpPr>
      <p:grpSpPr>
        <a:xfrm>
          <a:off x="0" y="0"/>
          <a:ext cx="0" cy="0"/>
          <a:chOff x="0" y="0"/>
          <a:chExt cx="0" cy="0"/>
        </a:xfrm>
      </p:grpSpPr>
      <p:sp>
        <p:nvSpPr>
          <p:cNvPr id="663" name="Google Shape;663;g239fda6744f_0_126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64" name="Google Shape;664;g239fda6744f_0_1264: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8" name="Shape 668"/>
        <p:cNvGrpSpPr/>
        <p:nvPr/>
      </p:nvGrpSpPr>
      <p:grpSpPr>
        <a:xfrm>
          <a:off x="0" y="0"/>
          <a:ext cx="0" cy="0"/>
          <a:chOff x="0" y="0"/>
          <a:chExt cx="0" cy="0"/>
        </a:xfrm>
      </p:grpSpPr>
      <p:sp>
        <p:nvSpPr>
          <p:cNvPr id="669" name="Google Shape;669;g239fda6744f_0_127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70" name="Google Shape;670;g239fda6744f_0_1278: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5" name="Shape 675"/>
        <p:cNvGrpSpPr/>
        <p:nvPr/>
      </p:nvGrpSpPr>
      <p:grpSpPr>
        <a:xfrm>
          <a:off x="0" y="0"/>
          <a:ext cx="0" cy="0"/>
          <a:chOff x="0" y="0"/>
          <a:chExt cx="0" cy="0"/>
        </a:xfrm>
      </p:grpSpPr>
      <p:sp>
        <p:nvSpPr>
          <p:cNvPr id="676" name="Google Shape;676;g23bf50b1865_1_8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7" name="Google Shape;677;g23bf50b1865_1_8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0" name="Shape 680"/>
        <p:cNvGrpSpPr/>
        <p:nvPr/>
      </p:nvGrpSpPr>
      <p:grpSpPr>
        <a:xfrm>
          <a:off x="0" y="0"/>
          <a:ext cx="0" cy="0"/>
          <a:chOff x="0" y="0"/>
          <a:chExt cx="0" cy="0"/>
        </a:xfrm>
      </p:grpSpPr>
      <p:sp>
        <p:nvSpPr>
          <p:cNvPr id="681" name="Google Shape;681;g23bf50b1865_1_6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2" name="Google Shape;682;g23bf50b1865_1_6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6" name="Shape 686"/>
        <p:cNvGrpSpPr/>
        <p:nvPr/>
      </p:nvGrpSpPr>
      <p:grpSpPr>
        <a:xfrm>
          <a:off x="0" y="0"/>
          <a:ext cx="0" cy="0"/>
          <a:chOff x="0" y="0"/>
          <a:chExt cx="0" cy="0"/>
        </a:xfrm>
      </p:grpSpPr>
      <p:sp>
        <p:nvSpPr>
          <p:cNvPr id="687" name="Google Shape;687;g2641a776a3e_0_9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8" name="Google Shape;688;g2641a776a3e_0_9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2" name="Shape 692"/>
        <p:cNvGrpSpPr/>
        <p:nvPr/>
      </p:nvGrpSpPr>
      <p:grpSpPr>
        <a:xfrm>
          <a:off x="0" y="0"/>
          <a:ext cx="0" cy="0"/>
          <a:chOff x="0" y="0"/>
          <a:chExt cx="0" cy="0"/>
        </a:xfrm>
      </p:grpSpPr>
      <p:sp>
        <p:nvSpPr>
          <p:cNvPr id="693" name="Google Shape;693;g2641a776a3e_0_7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4" name="Google Shape;694;g2641a776a3e_0_766: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317500" lvl="0" marL="457200" rtl="0" algn="l">
              <a:spcBef>
                <a:spcPts val="0"/>
              </a:spcBef>
              <a:spcAft>
                <a:spcPts val="0"/>
              </a:spcAft>
              <a:buSzPts val="1400"/>
              <a:buChar char="●"/>
            </a:pPr>
            <a:r>
              <a:rPr lang="en" u="sng">
                <a:solidFill>
                  <a:srgbClr val="2200CC"/>
                </a:solidFill>
                <a:hlinkClick r:id="rId2">
                  <a:extLst>
                    <a:ext uri="{A12FA001-AC4F-418D-AE19-62706E023703}">
                      <ahyp:hlinkClr val="tx"/>
                    </a:ext>
                  </a:extLst>
                </a:hlinkClick>
              </a:rPr>
              <a:t>https://jmertic.github.io/committee-gallery/academy-software-foundation-staff_slidedeck_all</a:t>
            </a:r>
            <a:r>
              <a:rPr lang="en">
                <a:solidFill>
                  <a:schemeClr val="dk1"/>
                </a:solidFill>
              </a:rPr>
              <a:t> </a:t>
            </a:r>
            <a:endParaRPr b="1" sz="2400"/>
          </a:p>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9" name="Shape 699"/>
        <p:cNvGrpSpPr/>
        <p:nvPr/>
      </p:nvGrpSpPr>
      <p:grpSpPr>
        <a:xfrm>
          <a:off x="0" y="0"/>
          <a:ext cx="0" cy="0"/>
          <a:chOff x="0" y="0"/>
          <a:chExt cx="0" cy="0"/>
        </a:xfrm>
      </p:grpSpPr>
      <p:sp>
        <p:nvSpPr>
          <p:cNvPr id="700" name="Google Shape;700;g23bf50b1865_1_9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1" name="Google Shape;701;g23bf50b1865_1_9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5" name="Shape 705"/>
        <p:cNvGrpSpPr/>
        <p:nvPr/>
      </p:nvGrpSpPr>
      <p:grpSpPr>
        <a:xfrm>
          <a:off x="0" y="0"/>
          <a:ext cx="0" cy="0"/>
          <a:chOff x="0" y="0"/>
          <a:chExt cx="0" cy="0"/>
        </a:xfrm>
      </p:grpSpPr>
      <p:sp>
        <p:nvSpPr>
          <p:cNvPr id="706" name="Google Shape;706;g1375398be20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7" name="Google Shape;707;g1375398be20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2641a776a3e_0_235: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
              <a:t>The Academy Software Foundation was developed in a partnership between the Academy of Motion Picture Arts and Sciences and the Linux Foundation, both partners bringing a unique blend of film industry knowledge and open source technical and organizational expertise to create a unique organization dedicated to accelerate software development and innovation in the motion picture industry. </a:t>
            </a:r>
            <a:endParaRPr/>
          </a:p>
        </p:txBody>
      </p:sp>
      <p:sp>
        <p:nvSpPr>
          <p:cNvPr id="296" name="Google Shape;296;g2641a776a3e_0_2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342383caf5b_0_245:notes"/>
          <p:cNvSpPr/>
          <p:nvPr>
            <p:ph idx="2" type="sldImg"/>
          </p:nvPr>
        </p:nvSpPr>
        <p:spPr>
          <a:xfrm>
            <a:off x="1143225"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4" name="Google Shape;304;g342383caf5b_0_2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davidmorin@davidmorin.com</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g392446c84e5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65" name="Google Shape;465;g392446c84e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400"/>
              <a:buFont typeface="Arial"/>
              <a:buNone/>
            </a:pPr>
            <a:r>
              <a:rPr lang="en">
                <a:solidFill>
                  <a:schemeClr val="dk1"/>
                </a:solidFill>
              </a:rPr>
              <a:t>Source: </a:t>
            </a:r>
            <a:r>
              <a:rPr lang="en" u="sng">
                <a:solidFill>
                  <a:schemeClr val="hlink"/>
                </a:solidFill>
                <a:hlinkClick r:id="rId2"/>
              </a:rPr>
              <a:t>https://landscape.aswf.io/embed/embed.html?base-path=&amp;key=aswf-member-company&amp;headers=true&amp;category-header=false&amp;category-in-subcategory=false&amp;title-uppercase=false&amp;title-alignment=left&amp;title-font-family=sans-serif&amp;title-font-size=13&amp;style=clean&amp;bg-color=%232b8ca0&amp;fg-color=%23ffffff&amp;item-modal=false&amp;item-name=false&amp;size=lg&amp;items-alignment=left</a:t>
            </a:r>
            <a:r>
              <a:rPr lang="en">
                <a:solidFill>
                  <a:schemeClr val="dk1"/>
                </a:solidFill>
              </a:rPr>
              <a:t>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g23bf50b1865_1_7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8" name="Google Shape;478;g23bf50b1865_1_7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g342383caf5b_0_100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84" name="Google Shape;484;g342383caf5b_0_100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 name="Shape 574"/>
        <p:cNvGrpSpPr/>
        <p:nvPr/>
      </p:nvGrpSpPr>
      <p:grpSpPr>
        <a:xfrm>
          <a:off x="0" y="0"/>
          <a:ext cx="0" cy="0"/>
          <a:chOff x="0" y="0"/>
          <a:chExt cx="0" cy="0"/>
        </a:xfrm>
      </p:grpSpPr>
      <p:sp>
        <p:nvSpPr>
          <p:cNvPr id="575" name="Google Shape;575;g3657dec7cf7_0_586: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76" name="Google Shape;576;g3657dec7cf7_0_58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5" name="Shape 585"/>
        <p:cNvGrpSpPr/>
        <p:nvPr/>
      </p:nvGrpSpPr>
      <p:grpSpPr>
        <a:xfrm>
          <a:off x="0" y="0"/>
          <a:ext cx="0" cy="0"/>
          <a:chOff x="0" y="0"/>
          <a:chExt cx="0" cy="0"/>
        </a:xfrm>
      </p:grpSpPr>
      <p:sp>
        <p:nvSpPr>
          <p:cNvPr id="586" name="Google Shape;586;g3657dec7cf7_0_107: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87" name="Google Shape;587;g3657dec7cf7_0_10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10.png"/><Relationship Id="rId4" Type="http://schemas.openxmlformats.org/officeDocument/2006/relationships/image" Target="../media/image14.png"/><Relationship Id="rId5"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14.png"/><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5.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14.png"/><Relationship Id="rId4" Type="http://schemas.openxmlformats.org/officeDocument/2006/relationships/image" Target="../media/image2.png"/><Relationship Id="rId5" Type="http://schemas.openxmlformats.org/officeDocument/2006/relationships/image" Target="../media/image10.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3.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7.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14.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2.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1.jpg"/><Relationship Id="rId3" Type="http://schemas.openxmlformats.org/officeDocument/2006/relationships/image" Target="../media/image2.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 Id="rId3" Type="http://schemas.openxmlformats.org/officeDocument/2006/relationships/image" Target="../media/image10.png"/><Relationship Id="rId4" Type="http://schemas.openxmlformats.org/officeDocument/2006/relationships/image" Target="../media/image14.png"/><Relationship Id="rId5" Type="http://schemas.openxmlformats.org/officeDocument/2006/relationships/image" Target="../media/image2.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 Id="rId3" Type="http://schemas.openxmlformats.org/officeDocument/2006/relationships/image" Target="../media/image14.png"/><Relationship Id="rId4" Type="http://schemas.openxmlformats.org/officeDocument/2006/relationships/image" Target="../media/image2.png"/><Relationship Id="rId5" Type="http://schemas.openxmlformats.org/officeDocument/2006/relationships/image" Target="../media/image10.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2.png"/><Relationship Id="rId4" Type="http://schemas.openxmlformats.org/officeDocument/2006/relationships/image" Target="../media/image4.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2.png"/><Relationship Id="rId4" Type="http://schemas.openxmlformats.org/officeDocument/2006/relationships/image" Target="../media/image4.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9.png"/><Relationship Id="rId4" Type="http://schemas.openxmlformats.org/officeDocument/2006/relationships/image" Target="../media/image2.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 Id="rId3" Type="http://schemas.openxmlformats.org/officeDocument/2006/relationships/image" Target="../media/image8.png"/><Relationship Id="rId4" Type="http://schemas.openxmlformats.org/officeDocument/2006/relationships/image" Target="../media/image2.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 Id="rId3" Type="http://schemas.openxmlformats.org/officeDocument/2006/relationships/image" Target="../media/image6.png"/><Relationship Id="rId4" Type="http://schemas.openxmlformats.org/officeDocument/2006/relationships/image" Target="../media/image2.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 Id="rId3" Type="http://schemas.openxmlformats.org/officeDocument/2006/relationships/image" Target="../media/image14.png"/><Relationship Id="rId4" Type="http://schemas.openxmlformats.org/officeDocument/2006/relationships/image" Target="../media/image2.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2.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9.png"/><Relationship Id="rId4" Type="http://schemas.openxmlformats.org/officeDocument/2006/relationships/image" Target="../media/image2.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5.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 Id="rId3" Type="http://schemas.openxmlformats.org/officeDocument/2006/relationships/image" Target="../media/image19.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3.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7.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 Id="rId3" Type="http://schemas.openxmlformats.org/officeDocument/2006/relationships/image" Target="../media/image8.png"/><Relationship Id="rId4" Type="http://schemas.openxmlformats.org/officeDocument/2006/relationships/image" Target="../media/image2.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3.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6.png"/><Relationship Id="rId3" Type="http://schemas.openxmlformats.org/officeDocument/2006/relationships/image" Target="../media/image10.png"/><Relationship Id="rId4" Type="http://schemas.openxmlformats.org/officeDocument/2006/relationships/image" Target="../media/image14.png"/><Relationship Id="rId5" Type="http://schemas.openxmlformats.org/officeDocument/2006/relationships/image" Target="../media/image2.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6.png"/><Relationship Id="rId3" Type="http://schemas.openxmlformats.org/officeDocument/2006/relationships/image" Target="../media/image14.png"/><Relationship Id="rId4" Type="http://schemas.openxmlformats.org/officeDocument/2006/relationships/image" Target="../media/image2.png"/><Relationship Id="rId5" Type="http://schemas.openxmlformats.org/officeDocument/2006/relationships/image" Target="../media/image10.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 Id="rId3" Type="http://schemas.openxmlformats.org/officeDocument/2006/relationships/image" Target="../media/image2.png"/><Relationship Id="rId4" Type="http://schemas.openxmlformats.org/officeDocument/2006/relationships/image" Target="../media/image4.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 Id="rId3" Type="http://schemas.openxmlformats.org/officeDocument/2006/relationships/image" Target="../media/image9.png"/><Relationship Id="rId4" Type="http://schemas.openxmlformats.org/officeDocument/2006/relationships/image" Target="../media/image2.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1.png"/><Relationship Id="rId3" Type="http://schemas.openxmlformats.org/officeDocument/2006/relationships/image" Target="../media/image8.png"/><Relationship Id="rId4" Type="http://schemas.openxmlformats.org/officeDocument/2006/relationships/image" Target="../media/image2.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5.png"/><Relationship Id="rId3" Type="http://schemas.openxmlformats.org/officeDocument/2006/relationships/image" Target="../media/image6.png"/><Relationship Id="rId4" Type="http://schemas.openxmlformats.org/officeDocument/2006/relationships/image" Target="../media/image2.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 Id="rId3" Type="http://schemas.openxmlformats.org/officeDocument/2006/relationships/image" Target="../media/image88.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1.png"/><Relationship Id="rId3" Type="http://schemas.openxmlformats.org/officeDocument/2006/relationships/image" Target="../media/image88.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 Id="rId3" Type="http://schemas.openxmlformats.org/officeDocument/2006/relationships/image" Target="../media/image88.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6.png"/><Relationship Id="rId4" Type="http://schemas.openxmlformats.org/officeDocument/2006/relationships/image" Target="../media/image2.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8.png"/><Relationship Id="rId3" Type="http://schemas.openxmlformats.org/officeDocument/2006/relationships/image" Target="../media/image14.png"/><Relationship Id="rId4" Type="http://schemas.openxmlformats.org/officeDocument/2006/relationships/image" Target="../media/image2.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8.png"/><Relationship Id="rId3" Type="http://schemas.openxmlformats.org/officeDocument/2006/relationships/image" Target="../media/image14.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 Id="rId3" Type="http://schemas.openxmlformats.org/officeDocument/2006/relationships/image" Target="../media/image2.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 Id="rId3" Type="http://schemas.openxmlformats.org/officeDocument/2006/relationships/image" Target="../media/image2.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6.png"/><Relationship Id="rId3" Type="http://schemas.openxmlformats.org/officeDocument/2006/relationships/image" Target="../media/image85.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0.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5.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5.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bg>
      <p:bgPr>
        <a:blipFill>
          <a:blip r:embed="rId2">
            <a:alphaModFix/>
          </a:blip>
          <a:stretch>
            <a:fillRect/>
          </a:stretch>
        </a:blipFill>
      </p:bgPr>
    </p:bg>
    <p:spTree>
      <p:nvGrpSpPr>
        <p:cNvPr id="6" name="Shape 6"/>
        <p:cNvGrpSpPr/>
        <p:nvPr/>
      </p:nvGrpSpPr>
      <p:grpSpPr>
        <a:xfrm>
          <a:off x="0" y="0"/>
          <a:ext cx="0" cy="0"/>
          <a:chOff x="0" y="0"/>
          <a:chExt cx="0" cy="0"/>
        </a:xfrm>
      </p:grpSpPr>
      <p:pic>
        <p:nvPicPr>
          <p:cNvPr id="7" name="Google Shape;7;p2"/>
          <p:cNvPicPr preferRelativeResize="0"/>
          <p:nvPr/>
        </p:nvPicPr>
        <p:blipFill rotWithShape="1">
          <a:blip r:embed="rId3">
            <a:alphaModFix/>
          </a:blip>
          <a:srcRect b="0" l="0" r="0" t="0"/>
          <a:stretch/>
        </p:blipFill>
        <p:spPr>
          <a:xfrm>
            <a:off x="2559422" y="1497122"/>
            <a:ext cx="4025156" cy="2149256"/>
          </a:xfrm>
          <a:prstGeom prst="rect">
            <a:avLst/>
          </a:prstGeom>
          <a:noFill/>
          <a:ln>
            <a:noFill/>
          </a:ln>
        </p:spPr>
      </p:pic>
      <p:pic>
        <p:nvPicPr>
          <p:cNvPr id="8" name="Google Shape;8;p2"/>
          <p:cNvPicPr preferRelativeResize="0"/>
          <p:nvPr/>
        </p:nvPicPr>
        <p:blipFill rotWithShape="1">
          <a:blip r:embed="rId4">
            <a:alphaModFix/>
          </a:blip>
          <a:srcRect b="0" l="0" r="0" t="0"/>
          <a:stretch/>
        </p:blipFill>
        <p:spPr>
          <a:xfrm>
            <a:off x="6029873" y="4670683"/>
            <a:ext cx="2796281" cy="157855"/>
          </a:xfrm>
          <a:prstGeom prst="rect">
            <a:avLst/>
          </a:prstGeom>
          <a:noFill/>
          <a:ln>
            <a:noFill/>
          </a:ln>
        </p:spPr>
      </p:pic>
      <p:pic>
        <p:nvPicPr>
          <p:cNvPr descr="A black and white text&#10;&#10;Description automatically generated" id="9" name="Google Shape;9;p2"/>
          <p:cNvPicPr preferRelativeResize="0"/>
          <p:nvPr/>
        </p:nvPicPr>
        <p:blipFill rotWithShape="1">
          <a:blip r:embed="rId5">
            <a:alphaModFix/>
          </a:blip>
          <a:srcRect b="16096" l="58824" r="15206" t="69117"/>
          <a:stretch/>
        </p:blipFill>
        <p:spPr>
          <a:xfrm>
            <a:off x="317627" y="4666767"/>
            <a:ext cx="585599" cy="161773"/>
          </a:xfrm>
          <a:prstGeom prst="rect">
            <a:avLst/>
          </a:prstGeom>
          <a:noFill/>
          <a:ln>
            <a:noFill/>
          </a:ln>
        </p:spPr>
      </p:pic>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Slide">
  <p:cSld name="2_Title Slide">
    <p:bg>
      <p:bgPr>
        <a:blipFill>
          <a:blip r:embed="rId2">
            <a:alphaModFix/>
          </a:blip>
          <a:stretch>
            <a:fillRect/>
          </a:stretch>
        </a:blipFill>
      </p:bgPr>
    </p:bg>
    <p:spTree>
      <p:nvGrpSpPr>
        <p:cNvPr id="46" name="Shape 46"/>
        <p:cNvGrpSpPr/>
        <p:nvPr/>
      </p:nvGrpSpPr>
      <p:grpSpPr>
        <a:xfrm>
          <a:off x="0" y="0"/>
          <a:ext cx="0" cy="0"/>
          <a:chOff x="0" y="0"/>
          <a:chExt cx="0" cy="0"/>
        </a:xfrm>
      </p:grpSpPr>
      <p:pic>
        <p:nvPicPr>
          <p:cNvPr id="47" name="Google Shape;47;p11"/>
          <p:cNvPicPr preferRelativeResize="0"/>
          <p:nvPr/>
        </p:nvPicPr>
        <p:blipFill rotWithShape="1">
          <a:blip r:embed="rId3">
            <a:alphaModFix/>
          </a:blip>
          <a:srcRect b="0" l="0" r="0" t="0"/>
          <a:stretch/>
        </p:blipFill>
        <p:spPr>
          <a:xfrm>
            <a:off x="6029873" y="4670683"/>
            <a:ext cx="2796281" cy="157855"/>
          </a:xfrm>
          <a:prstGeom prst="rect">
            <a:avLst/>
          </a:prstGeom>
          <a:noFill/>
          <a:ln>
            <a:noFill/>
          </a:ln>
        </p:spPr>
      </p:pic>
      <p:pic>
        <p:nvPicPr>
          <p:cNvPr descr="A black and white text&#10;&#10;Description automatically generated" id="48" name="Google Shape;48;p11"/>
          <p:cNvPicPr preferRelativeResize="0"/>
          <p:nvPr/>
        </p:nvPicPr>
        <p:blipFill rotWithShape="1">
          <a:blip r:embed="rId4">
            <a:alphaModFix/>
          </a:blip>
          <a:srcRect b="16096" l="58824" r="15206" t="69117"/>
          <a:stretch/>
        </p:blipFill>
        <p:spPr>
          <a:xfrm>
            <a:off x="317627" y="4666767"/>
            <a:ext cx="585599" cy="161773"/>
          </a:xfrm>
          <a:prstGeom prst="rect">
            <a:avLst/>
          </a:prstGeom>
          <a:noFill/>
          <a:ln>
            <a:noFill/>
          </a:ln>
        </p:spPr>
      </p:pic>
      <p:sp>
        <p:nvSpPr>
          <p:cNvPr id="49" name="Google Shape;49;p11"/>
          <p:cNvSpPr txBox="1"/>
          <p:nvPr>
            <p:ph type="title"/>
          </p:nvPr>
        </p:nvSpPr>
        <p:spPr>
          <a:xfrm>
            <a:off x="628634" y="986884"/>
            <a:ext cx="7886400" cy="3169800"/>
          </a:xfrm>
          <a:prstGeom prst="rect">
            <a:avLst/>
          </a:prstGeom>
          <a:noFill/>
          <a:ln>
            <a:noFill/>
          </a:ln>
        </p:spPr>
        <p:txBody>
          <a:bodyPr anchorCtr="0" anchor="ctr" bIns="34275" lIns="68575" spcFirstLastPara="1" rIns="68575" wrap="square" tIns="34275">
            <a:noAutofit/>
          </a:bodyPr>
          <a:lstStyle>
            <a:lvl1pPr lvl="0" marR="0" rtl="0" algn="ctr">
              <a:lnSpc>
                <a:spcPct val="90000"/>
              </a:lnSpc>
              <a:spcBef>
                <a:spcPts val="0"/>
              </a:spcBef>
              <a:spcAft>
                <a:spcPts val="0"/>
              </a:spcAft>
              <a:buClr>
                <a:schemeClr val="lt1"/>
              </a:buClr>
              <a:buSzPts val="3300"/>
              <a:buFont typeface="Arial"/>
              <a:buNone/>
              <a:defRPr b="1" i="0" sz="33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bg>
      <p:bgPr>
        <a:blipFill>
          <a:blip r:embed="rId2">
            <a:alphaModFix/>
          </a:blip>
          <a:stretch>
            <a:fillRect/>
          </a:stretch>
        </a:blipFill>
      </p:bgPr>
    </p:bg>
    <p:spTree>
      <p:nvGrpSpPr>
        <p:cNvPr id="50" name="Shape 50"/>
        <p:cNvGrpSpPr/>
        <p:nvPr/>
      </p:nvGrpSpPr>
      <p:grpSpPr>
        <a:xfrm>
          <a:off x="0" y="0"/>
          <a:ext cx="0" cy="0"/>
          <a:chOff x="0" y="0"/>
          <a:chExt cx="0" cy="0"/>
        </a:xfrm>
      </p:grpSpPr>
      <p:pic>
        <p:nvPicPr>
          <p:cNvPr descr="A black and white text&#10;&#10;Description automatically generated" id="51" name="Google Shape;51;p12"/>
          <p:cNvPicPr preferRelativeResize="0"/>
          <p:nvPr/>
        </p:nvPicPr>
        <p:blipFill rotWithShape="1">
          <a:blip r:embed="rId3">
            <a:alphaModFix/>
          </a:blip>
          <a:srcRect b="0" l="55418" r="0" t="0"/>
          <a:stretch/>
        </p:blipFill>
        <p:spPr>
          <a:xfrm>
            <a:off x="8247882" y="143888"/>
            <a:ext cx="633844" cy="689812"/>
          </a:xfrm>
          <a:prstGeom prst="rect">
            <a:avLst/>
          </a:prstGeom>
          <a:noFill/>
          <a:ln>
            <a:noFill/>
          </a:ln>
        </p:spPr>
      </p:pic>
      <p:sp>
        <p:nvSpPr>
          <p:cNvPr id="52" name="Google Shape;52;p12"/>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53" name="Google Shape;53;p12"/>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and Content">
  <p:cSld name="7_Title and Content">
    <p:bg>
      <p:bgPr>
        <a:blipFill>
          <a:blip r:embed="rId2">
            <a:alphaModFix/>
          </a:blip>
          <a:stretch>
            <a:fillRect/>
          </a:stretch>
        </a:blipFill>
      </p:bgPr>
    </p:bg>
    <p:spTree>
      <p:nvGrpSpPr>
        <p:cNvPr id="54" name="Shape 54"/>
        <p:cNvGrpSpPr/>
        <p:nvPr/>
      </p:nvGrpSpPr>
      <p:grpSpPr>
        <a:xfrm>
          <a:off x="0" y="0"/>
          <a:ext cx="0" cy="0"/>
          <a:chOff x="0" y="0"/>
          <a:chExt cx="0" cy="0"/>
        </a:xfrm>
      </p:grpSpPr>
      <p:pic>
        <p:nvPicPr>
          <p:cNvPr descr="A black and white text&#10;&#10;Description automatically generated" id="55" name="Google Shape;55;p13"/>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56" name="Google Shape;56;p13"/>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57" name="Google Shape;57;p13"/>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bg>
      <p:bgPr>
        <a:blipFill>
          <a:blip r:embed="rId2">
            <a:alphaModFix/>
          </a:blip>
          <a:stretch>
            <a:fillRect/>
          </a:stretch>
        </a:blipFill>
      </p:bgPr>
    </p:bg>
    <p:spTree>
      <p:nvGrpSpPr>
        <p:cNvPr id="58" name="Shape 58"/>
        <p:cNvGrpSpPr/>
        <p:nvPr/>
      </p:nvGrpSpPr>
      <p:grpSpPr>
        <a:xfrm>
          <a:off x="0" y="0"/>
          <a:ext cx="0" cy="0"/>
          <a:chOff x="0" y="0"/>
          <a:chExt cx="0" cy="0"/>
        </a:xfrm>
      </p:grpSpPr>
      <p:pic>
        <p:nvPicPr>
          <p:cNvPr descr="A black and white text&#10;&#10;Description automatically generated" id="59" name="Google Shape;59;p14"/>
          <p:cNvPicPr preferRelativeResize="0"/>
          <p:nvPr/>
        </p:nvPicPr>
        <p:blipFill rotWithShape="1">
          <a:blip r:embed="rId3">
            <a:alphaModFix/>
          </a:blip>
          <a:srcRect b="0" l="55418" r="0" t="0"/>
          <a:stretch/>
        </p:blipFill>
        <p:spPr>
          <a:xfrm>
            <a:off x="8247882" y="143888"/>
            <a:ext cx="633844" cy="689812"/>
          </a:xfrm>
          <a:prstGeom prst="rect">
            <a:avLst/>
          </a:prstGeom>
          <a:noFill/>
          <a:ln>
            <a:noFill/>
          </a:ln>
        </p:spPr>
      </p:pic>
      <p:sp>
        <p:nvSpPr>
          <p:cNvPr id="60" name="Google Shape;60;p14"/>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61" name="Google Shape;61;p14"/>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
    <p:bg>
      <p:bgPr>
        <a:blipFill>
          <a:blip r:embed="rId2">
            <a:alphaModFix/>
          </a:blip>
          <a:stretch>
            <a:fillRect/>
          </a:stretch>
        </a:blipFill>
      </p:bgPr>
    </p:bg>
    <p:spTree>
      <p:nvGrpSpPr>
        <p:cNvPr id="62" name="Shape 62"/>
        <p:cNvGrpSpPr/>
        <p:nvPr/>
      </p:nvGrpSpPr>
      <p:grpSpPr>
        <a:xfrm>
          <a:off x="0" y="0"/>
          <a:ext cx="0" cy="0"/>
          <a:chOff x="0" y="0"/>
          <a:chExt cx="0" cy="0"/>
        </a:xfrm>
      </p:grpSpPr>
      <p:pic>
        <p:nvPicPr>
          <p:cNvPr descr="A black and white text&#10;&#10;Description automatically generated" id="63" name="Google Shape;63;p15"/>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64" name="Google Shape;64;p15"/>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65" name="Google Shape;65;p15"/>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Only">
  <p:cSld name="8_Title and Content_1">
    <p:bg>
      <p:bgPr>
        <a:blipFill>
          <a:blip r:embed="rId2">
            <a:alphaModFix/>
          </a:blip>
          <a:stretch>
            <a:fillRect/>
          </a:stretch>
        </a:blipFill>
      </p:bgPr>
    </p:bg>
    <p:spTree>
      <p:nvGrpSpPr>
        <p:cNvPr id="66" name="Shape 66"/>
        <p:cNvGrpSpPr/>
        <p:nvPr/>
      </p:nvGrpSpPr>
      <p:grpSpPr>
        <a:xfrm>
          <a:off x="0" y="0"/>
          <a:ext cx="0" cy="0"/>
          <a:chOff x="0" y="0"/>
          <a:chExt cx="0" cy="0"/>
        </a:xfrm>
      </p:grpSpPr>
      <p:pic>
        <p:nvPicPr>
          <p:cNvPr descr="A black and white text&#10;&#10;Description automatically generated" id="67" name="Google Shape;67;p16"/>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68" name="Google Shape;68;p16"/>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1">
  <p:cSld name="Title Slide_2_1">
    <p:bg>
      <p:bgPr>
        <a:blipFill>
          <a:blip r:embed="rId2">
            <a:alphaModFix/>
          </a:blip>
          <a:stretch>
            <a:fillRect/>
          </a:stretch>
        </a:blipFill>
      </p:bgPr>
    </p:bg>
    <p:spTree>
      <p:nvGrpSpPr>
        <p:cNvPr id="69" name="Shape 69"/>
        <p:cNvGrpSpPr/>
        <p:nvPr/>
      </p:nvGrpSpPr>
      <p:grpSpPr>
        <a:xfrm>
          <a:off x="0" y="0"/>
          <a:ext cx="0" cy="0"/>
          <a:chOff x="0" y="0"/>
          <a:chExt cx="0" cy="0"/>
        </a:xfrm>
      </p:grpSpPr>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 Blank">
  <p:cSld name="2_Custom Layout_2">
    <p:bg>
      <p:bgPr>
        <a:blipFill>
          <a:blip r:embed="rId2">
            <a:alphaModFix/>
          </a:blip>
          <a:stretch>
            <a:fillRect/>
          </a:stretch>
        </a:blipFill>
      </p:bgPr>
    </p:bg>
    <p:spTree>
      <p:nvGrpSpPr>
        <p:cNvPr id="70" name="Shape 70"/>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Card" showMasterSp="0">
  <p:cSld name="9_Title Slide_1">
    <p:bg>
      <p:bgPr>
        <a:solidFill>
          <a:schemeClr val="lt1"/>
        </a:solidFill>
      </p:bgPr>
    </p:bg>
    <p:spTree>
      <p:nvGrpSpPr>
        <p:cNvPr id="71" name="Shape 71"/>
        <p:cNvGrpSpPr/>
        <p:nvPr/>
      </p:nvGrpSpPr>
      <p:grpSpPr>
        <a:xfrm>
          <a:off x="0" y="0"/>
          <a:ext cx="0" cy="0"/>
          <a:chOff x="0" y="0"/>
          <a:chExt cx="0" cy="0"/>
        </a:xfrm>
      </p:grpSpPr>
      <p:pic>
        <p:nvPicPr>
          <p:cNvPr id="72" name="Google Shape;72;p19"/>
          <p:cNvPicPr preferRelativeResize="0"/>
          <p:nvPr/>
        </p:nvPicPr>
        <p:blipFill rotWithShape="1">
          <a:blip r:embed="rId2">
            <a:alphaModFix/>
          </a:blip>
          <a:srcRect b="0" l="0" r="0" t="0"/>
          <a:stretch/>
        </p:blipFill>
        <p:spPr>
          <a:xfrm>
            <a:off x="2611225" y="5976416"/>
            <a:ext cx="9144000" cy="5143500"/>
          </a:xfrm>
          <a:prstGeom prst="rect">
            <a:avLst/>
          </a:prstGeom>
          <a:noFill/>
          <a:ln>
            <a:noFill/>
          </a:ln>
        </p:spPr>
      </p:pic>
      <p:sp>
        <p:nvSpPr>
          <p:cNvPr id="73" name="Google Shape;73;p19"/>
          <p:cNvSpPr/>
          <p:nvPr>
            <p:ph idx="2" type="pic"/>
          </p:nvPr>
        </p:nvSpPr>
        <p:spPr>
          <a:xfrm>
            <a:off x="1141256" y="2728538"/>
            <a:ext cx="1584300" cy="1584300"/>
          </a:xfrm>
          <a:prstGeom prst="rect">
            <a:avLst/>
          </a:prstGeom>
          <a:noFill/>
          <a:ln>
            <a:noFill/>
          </a:ln>
        </p:spPr>
      </p:sp>
      <p:sp>
        <p:nvSpPr>
          <p:cNvPr id="74" name="Google Shape;74;p19"/>
          <p:cNvSpPr txBox="1"/>
          <p:nvPr>
            <p:ph idx="1" type="subTitle"/>
          </p:nvPr>
        </p:nvSpPr>
        <p:spPr>
          <a:xfrm>
            <a:off x="49781" y="4381181"/>
            <a:ext cx="3767100" cy="273900"/>
          </a:xfrm>
          <a:prstGeom prst="rect">
            <a:avLst/>
          </a:prstGeom>
          <a:noFill/>
          <a:ln>
            <a:noFill/>
          </a:ln>
        </p:spPr>
        <p:txBody>
          <a:bodyPr anchorCtr="0" anchor="t" bIns="34275" lIns="68575" spcFirstLastPara="1" rIns="68575" wrap="square" tIns="34275">
            <a:noAutofit/>
          </a:bodyPr>
          <a:lstStyle>
            <a:lvl1pPr lvl="0" rtl="0" algn="ctr">
              <a:lnSpc>
                <a:spcPct val="100000"/>
              </a:lnSpc>
              <a:spcBef>
                <a:spcPts val="800"/>
              </a:spcBef>
              <a:spcAft>
                <a:spcPts val="0"/>
              </a:spcAft>
              <a:buSzPts val="1200"/>
              <a:buFont typeface="Calibri"/>
              <a:buNone/>
              <a:defRPr sz="1200">
                <a:latin typeface="Calibri"/>
                <a:ea typeface="Calibri"/>
                <a:cs typeface="Calibri"/>
                <a:sym typeface="Calibri"/>
              </a:defRPr>
            </a:lvl1pPr>
            <a:lvl2pPr lvl="1" rtl="0" algn="ctr">
              <a:lnSpc>
                <a:spcPct val="100000"/>
              </a:lnSpc>
              <a:spcBef>
                <a:spcPts val="400"/>
              </a:spcBef>
              <a:spcAft>
                <a:spcPts val="0"/>
              </a:spcAft>
              <a:buSzPts val="900"/>
              <a:buNone/>
              <a:defRPr sz="900"/>
            </a:lvl2pPr>
            <a:lvl3pPr lvl="2" rtl="0" algn="ctr">
              <a:lnSpc>
                <a:spcPct val="100000"/>
              </a:lnSpc>
              <a:spcBef>
                <a:spcPts val="400"/>
              </a:spcBef>
              <a:spcAft>
                <a:spcPts val="0"/>
              </a:spcAft>
              <a:buSzPts val="600"/>
              <a:buNone/>
              <a:defRPr sz="600"/>
            </a:lvl3pPr>
            <a:lvl4pPr lvl="3" rtl="0" algn="ctr">
              <a:lnSpc>
                <a:spcPct val="100000"/>
              </a:lnSpc>
              <a:spcBef>
                <a:spcPts val="400"/>
              </a:spcBef>
              <a:spcAft>
                <a:spcPts val="0"/>
              </a:spcAft>
              <a:buSzPts val="500"/>
              <a:buNone/>
              <a:defRPr sz="500"/>
            </a:lvl4pPr>
            <a:lvl5pPr lvl="4" rtl="0" algn="ctr">
              <a:lnSpc>
                <a:spcPct val="100000"/>
              </a:lnSpc>
              <a:spcBef>
                <a:spcPts val="400"/>
              </a:spcBef>
              <a:spcAft>
                <a:spcPts val="0"/>
              </a:spcAft>
              <a:buSzPts val="500"/>
              <a:buNone/>
              <a:defRPr sz="500"/>
            </a:lvl5pPr>
            <a:lvl6pPr lvl="5" rtl="0" algn="ctr">
              <a:lnSpc>
                <a:spcPct val="90000"/>
              </a:lnSpc>
              <a:spcBef>
                <a:spcPts val="400"/>
              </a:spcBef>
              <a:spcAft>
                <a:spcPts val="0"/>
              </a:spcAft>
              <a:buSzPts val="500"/>
              <a:buNone/>
              <a:defRPr sz="500"/>
            </a:lvl6pPr>
            <a:lvl7pPr lvl="6" rtl="0" algn="ctr">
              <a:lnSpc>
                <a:spcPct val="90000"/>
              </a:lnSpc>
              <a:spcBef>
                <a:spcPts val="400"/>
              </a:spcBef>
              <a:spcAft>
                <a:spcPts val="0"/>
              </a:spcAft>
              <a:buSzPts val="500"/>
              <a:buNone/>
              <a:defRPr sz="500"/>
            </a:lvl7pPr>
            <a:lvl8pPr lvl="7" rtl="0" algn="ctr">
              <a:lnSpc>
                <a:spcPct val="90000"/>
              </a:lnSpc>
              <a:spcBef>
                <a:spcPts val="400"/>
              </a:spcBef>
              <a:spcAft>
                <a:spcPts val="0"/>
              </a:spcAft>
              <a:buSzPts val="500"/>
              <a:buNone/>
              <a:defRPr sz="500"/>
            </a:lvl8pPr>
            <a:lvl9pPr lvl="8" rtl="0" algn="ctr">
              <a:lnSpc>
                <a:spcPct val="90000"/>
              </a:lnSpc>
              <a:spcBef>
                <a:spcPts val="400"/>
              </a:spcBef>
              <a:spcAft>
                <a:spcPts val="0"/>
              </a:spcAft>
              <a:buSzPts val="500"/>
              <a:buNone/>
              <a:defRPr sz="500"/>
            </a:lvl9pPr>
          </a:lstStyle>
          <a:p/>
        </p:txBody>
      </p:sp>
      <p:sp>
        <p:nvSpPr>
          <p:cNvPr id="75" name="Google Shape;75;p19"/>
          <p:cNvSpPr txBox="1"/>
          <p:nvPr>
            <p:ph idx="3" type="body"/>
          </p:nvPr>
        </p:nvSpPr>
        <p:spPr>
          <a:xfrm>
            <a:off x="4113338" y="2468569"/>
            <a:ext cx="4829400" cy="2451000"/>
          </a:xfrm>
          <a:prstGeom prst="rect">
            <a:avLst/>
          </a:prstGeom>
          <a:noFill/>
          <a:ln>
            <a:noFill/>
          </a:ln>
        </p:spPr>
        <p:txBody>
          <a:bodyPr anchorCtr="0" anchor="t" bIns="34275" lIns="68575" spcFirstLastPara="1" rIns="68575" wrap="square" tIns="34275">
            <a:normAutofit/>
          </a:bodyPr>
          <a:lstStyle>
            <a:lvl1pPr indent="-361950" lvl="0" marL="457200" marR="0" rtl="0" algn="l">
              <a:lnSpc>
                <a:spcPct val="100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00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00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0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0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0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0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0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0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bg>
      <p:bgPr>
        <a:blipFill>
          <a:blip r:embed="rId2">
            <a:alphaModFix/>
          </a:blip>
          <a:stretch>
            <a:fillRect/>
          </a:stretch>
        </a:blipFill>
      </p:bgPr>
    </p:bg>
    <p:spTree>
      <p:nvGrpSpPr>
        <p:cNvPr id="76" name="Shape 76"/>
        <p:cNvGrpSpPr/>
        <p:nvPr/>
      </p:nvGrpSpPr>
      <p:grpSpPr>
        <a:xfrm>
          <a:off x="0" y="0"/>
          <a:ext cx="0" cy="0"/>
          <a:chOff x="0" y="0"/>
          <a:chExt cx="0" cy="0"/>
        </a:xfrm>
      </p:grpSpPr>
      <p:sp>
        <p:nvSpPr>
          <p:cNvPr id="77" name="Google Shape;77;p20"/>
          <p:cNvSpPr txBox="1"/>
          <p:nvPr>
            <p:ph type="ctrTitle"/>
          </p:nvPr>
        </p:nvSpPr>
        <p:spPr>
          <a:xfrm>
            <a:off x="628650" y="727472"/>
            <a:ext cx="4400700" cy="1790700"/>
          </a:xfrm>
          <a:prstGeom prst="rect">
            <a:avLst/>
          </a:prstGeom>
          <a:noFill/>
          <a:ln>
            <a:noFill/>
          </a:ln>
        </p:spPr>
        <p:txBody>
          <a:bodyPr anchorCtr="0" anchor="ctr" bIns="68575" lIns="68575" spcFirstLastPara="1" rIns="68575" wrap="square" tIns="68575">
            <a:noAutofit/>
          </a:bodyPr>
          <a:lstStyle>
            <a:lvl1pPr indent="0" lvl="0" marL="0" marR="0" rtl="0" algn="l">
              <a:lnSpc>
                <a:spcPct val="100000"/>
              </a:lnSpc>
              <a:spcBef>
                <a:spcPts val="0"/>
              </a:spcBef>
              <a:spcAft>
                <a:spcPts val="0"/>
              </a:spcAft>
              <a:buClr>
                <a:schemeClr val="lt1"/>
              </a:buClr>
              <a:buSzPts val="2400"/>
              <a:buNone/>
              <a:defRPr b="1" i="0" sz="2400" u="none" cap="none" strike="noStrike">
                <a:solidFill>
                  <a:schemeClr val="lt1"/>
                </a:solidFill>
              </a:defRPr>
            </a:lvl1pPr>
            <a:lvl2pPr indent="0" lvl="1" rtl="0">
              <a:spcBef>
                <a:spcPts val="0"/>
              </a:spcBef>
              <a:spcAft>
                <a:spcPts val="0"/>
              </a:spcAft>
              <a:buSzPts val="2400"/>
              <a:buFont typeface="Arial"/>
              <a:buNone/>
              <a:defRPr sz="2400">
                <a:latin typeface="Arial"/>
                <a:ea typeface="Arial"/>
                <a:cs typeface="Arial"/>
                <a:sym typeface="Arial"/>
              </a:defRPr>
            </a:lvl2pPr>
            <a:lvl3pPr indent="0" lvl="2" rtl="0">
              <a:spcBef>
                <a:spcPts val="0"/>
              </a:spcBef>
              <a:spcAft>
                <a:spcPts val="0"/>
              </a:spcAft>
              <a:buSzPts val="2400"/>
              <a:buFont typeface="Arial"/>
              <a:buNone/>
              <a:defRPr sz="2400">
                <a:latin typeface="Arial"/>
                <a:ea typeface="Arial"/>
                <a:cs typeface="Arial"/>
                <a:sym typeface="Arial"/>
              </a:defRPr>
            </a:lvl3pPr>
            <a:lvl4pPr indent="0" lvl="3" rtl="0">
              <a:spcBef>
                <a:spcPts val="0"/>
              </a:spcBef>
              <a:spcAft>
                <a:spcPts val="0"/>
              </a:spcAft>
              <a:buSzPts val="2400"/>
              <a:buFont typeface="Arial"/>
              <a:buNone/>
              <a:defRPr sz="2400">
                <a:latin typeface="Arial"/>
                <a:ea typeface="Arial"/>
                <a:cs typeface="Arial"/>
                <a:sym typeface="Arial"/>
              </a:defRPr>
            </a:lvl4pPr>
            <a:lvl5pPr indent="0" lvl="4" rtl="0">
              <a:spcBef>
                <a:spcPts val="0"/>
              </a:spcBef>
              <a:spcAft>
                <a:spcPts val="0"/>
              </a:spcAft>
              <a:buSzPts val="2400"/>
              <a:buFont typeface="Arial"/>
              <a:buNone/>
              <a:defRPr sz="2400">
                <a:latin typeface="Arial"/>
                <a:ea typeface="Arial"/>
                <a:cs typeface="Arial"/>
                <a:sym typeface="Arial"/>
              </a:defRPr>
            </a:lvl5pPr>
            <a:lvl6pPr indent="0" lvl="5" rtl="0">
              <a:spcBef>
                <a:spcPts val="0"/>
              </a:spcBef>
              <a:spcAft>
                <a:spcPts val="0"/>
              </a:spcAft>
              <a:buSzPts val="2400"/>
              <a:buFont typeface="Arial"/>
              <a:buNone/>
              <a:defRPr sz="2400">
                <a:latin typeface="Arial"/>
                <a:ea typeface="Arial"/>
                <a:cs typeface="Arial"/>
                <a:sym typeface="Arial"/>
              </a:defRPr>
            </a:lvl6pPr>
            <a:lvl7pPr indent="0" lvl="6" rtl="0">
              <a:spcBef>
                <a:spcPts val="0"/>
              </a:spcBef>
              <a:spcAft>
                <a:spcPts val="0"/>
              </a:spcAft>
              <a:buSzPts val="2400"/>
              <a:buFont typeface="Arial"/>
              <a:buNone/>
              <a:defRPr sz="2400">
                <a:latin typeface="Arial"/>
                <a:ea typeface="Arial"/>
                <a:cs typeface="Arial"/>
                <a:sym typeface="Arial"/>
              </a:defRPr>
            </a:lvl7pPr>
            <a:lvl8pPr indent="0" lvl="7" rtl="0">
              <a:spcBef>
                <a:spcPts val="0"/>
              </a:spcBef>
              <a:spcAft>
                <a:spcPts val="0"/>
              </a:spcAft>
              <a:buSzPts val="2400"/>
              <a:buFont typeface="Arial"/>
              <a:buNone/>
              <a:defRPr sz="2400">
                <a:latin typeface="Arial"/>
                <a:ea typeface="Arial"/>
                <a:cs typeface="Arial"/>
                <a:sym typeface="Arial"/>
              </a:defRPr>
            </a:lvl8pPr>
            <a:lvl9pPr indent="0" lvl="8" rtl="0">
              <a:spcBef>
                <a:spcPts val="0"/>
              </a:spcBef>
              <a:spcAft>
                <a:spcPts val="0"/>
              </a:spcAft>
              <a:buSzPts val="2400"/>
              <a:buFont typeface="Arial"/>
              <a:buNone/>
              <a:defRPr sz="2400">
                <a:latin typeface="Arial"/>
                <a:ea typeface="Arial"/>
                <a:cs typeface="Arial"/>
                <a:sym typeface="Arial"/>
              </a:defRPr>
            </a:lvl9pPr>
          </a:lstStyle>
          <a:p/>
        </p:txBody>
      </p:sp>
      <p:sp>
        <p:nvSpPr>
          <p:cNvPr id="78" name="Google Shape;78;p20"/>
          <p:cNvSpPr txBox="1"/>
          <p:nvPr>
            <p:ph idx="1" type="subTitle"/>
          </p:nvPr>
        </p:nvSpPr>
        <p:spPr>
          <a:xfrm>
            <a:off x="628650" y="2587228"/>
            <a:ext cx="4400700" cy="628500"/>
          </a:xfrm>
          <a:prstGeom prst="rect">
            <a:avLst/>
          </a:prstGeom>
          <a:noFill/>
          <a:ln>
            <a:noFill/>
          </a:ln>
        </p:spPr>
        <p:txBody>
          <a:bodyPr anchorCtr="0" anchor="ctr" bIns="68575" lIns="68575" spcFirstLastPara="1" rIns="68575" wrap="square" tIns="68575">
            <a:noAutofit/>
          </a:bodyPr>
          <a:lstStyle>
            <a:lvl1pPr indent="0" lvl="0" marL="0" marR="0" rtl="0" algn="l">
              <a:lnSpc>
                <a:spcPct val="100000"/>
              </a:lnSpc>
              <a:spcBef>
                <a:spcPts val="800"/>
              </a:spcBef>
              <a:spcAft>
                <a:spcPts val="0"/>
              </a:spcAft>
              <a:buClr>
                <a:srgbClr val="168FDF"/>
              </a:buClr>
              <a:buSzPts val="1100"/>
              <a:buNone/>
              <a:defRPr i="0" sz="1500" u="none" cap="none" strike="noStrike">
                <a:solidFill>
                  <a:schemeClr val="lt1"/>
                </a:solidFill>
              </a:defRPr>
            </a:lvl1pPr>
            <a:lvl2pPr indent="0" lvl="1" marL="342900" marR="0" rtl="0" algn="ctr">
              <a:lnSpc>
                <a:spcPct val="100000"/>
              </a:lnSpc>
              <a:spcBef>
                <a:spcPts val="400"/>
              </a:spcBef>
              <a:spcAft>
                <a:spcPts val="0"/>
              </a:spcAft>
              <a:buClr>
                <a:srgbClr val="168FDF"/>
              </a:buClr>
              <a:buSzPts val="1100"/>
              <a:buNone/>
              <a:defRPr i="0" sz="1500" u="none" cap="none" strike="noStrike">
                <a:solidFill>
                  <a:srgbClr val="2F2F2F"/>
                </a:solidFill>
              </a:defRPr>
            </a:lvl2pPr>
            <a:lvl3pPr indent="0" lvl="2" marL="685800" marR="0" rtl="0" algn="ctr">
              <a:lnSpc>
                <a:spcPct val="100000"/>
              </a:lnSpc>
              <a:spcBef>
                <a:spcPts val="400"/>
              </a:spcBef>
              <a:spcAft>
                <a:spcPts val="0"/>
              </a:spcAft>
              <a:buClr>
                <a:srgbClr val="168FDF"/>
              </a:buClr>
              <a:buSzPts val="1100"/>
              <a:buNone/>
              <a:defRPr i="0" sz="1400" u="none" cap="none" strike="noStrike">
                <a:solidFill>
                  <a:srgbClr val="2F2F2F"/>
                </a:solidFill>
              </a:defRPr>
            </a:lvl3pPr>
            <a:lvl4pPr indent="0" lvl="3" marL="1028700" marR="0" rtl="0" algn="ctr">
              <a:lnSpc>
                <a:spcPct val="100000"/>
              </a:lnSpc>
              <a:spcBef>
                <a:spcPts val="400"/>
              </a:spcBef>
              <a:spcAft>
                <a:spcPts val="0"/>
              </a:spcAft>
              <a:buClr>
                <a:srgbClr val="168FDF"/>
              </a:buClr>
              <a:buSzPts val="1100"/>
              <a:buNone/>
              <a:defRPr i="0" sz="1200" u="none" cap="none" strike="noStrike">
                <a:solidFill>
                  <a:srgbClr val="2F2F2F"/>
                </a:solidFill>
              </a:defRPr>
            </a:lvl4pPr>
            <a:lvl5pPr indent="0" lvl="4" marL="1371600" marR="0" rtl="0" algn="ctr">
              <a:lnSpc>
                <a:spcPct val="100000"/>
              </a:lnSpc>
              <a:spcBef>
                <a:spcPts val="400"/>
              </a:spcBef>
              <a:spcAft>
                <a:spcPts val="0"/>
              </a:spcAft>
              <a:buClr>
                <a:srgbClr val="168FDF"/>
              </a:buClr>
              <a:buSzPts val="1100"/>
              <a:buNone/>
              <a:defRPr i="0" sz="1200" u="none" cap="none" strike="noStrike">
                <a:solidFill>
                  <a:srgbClr val="2F2F2F"/>
                </a:solidFill>
              </a:defRPr>
            </a:lvl5pPr>
            <a:lvl6pPr indent="0" lvl="5" marL="1714500" marR="0" rtl="0" algn="ctr">
              <a:lnSpc>
                <a:spcPct val="90000"/>
              </a:lnSpc>
              <a:spcBef>
                <a:spcPts val="400"/>
              </a:spcBef>
              <a:spcAft>
                <a:spcPts val="0"/>
              </a:spcAft>
              <a:buClr>
                <a:schemeClr val="dk1"/>
              </a:buClr>
              <a:buSzPts val="1100"/>
              <a:buNone/>
              <a:defRPr i="0" sz="1200" u="none" cap="none" strike="noStrike">
                <a:solidFill>
                  <a:schemeClr val="dk1"/>
                </a:solidFill>
              </a:defRPr>
            </a:lvl6pPr>
            <a:lvl7pPr indent="0" lvl="6" marL="2057400" marR="0" rtl="0" algn="ctr">
              <a:lnSpc>
                <a:spcPct val="90000"/>
              </a:lnSpc>
              <a:spcBef>
                <a:spcPts val="400"/>
              </a:spcBef>
              <a:spcAft>
                <a:spcPts val="0"/>
              </a:spcAft>
              <a:buClr>
                <a:schemeClr val="dk1"/>
              </a:buClr>
              <a:buSzPts val="1100"/>
              <a:buNone/>
              <a:defRPr i="0" sz="1200" u="none" cap="none" strike="noStrike">
                <a:solidFill>
                  <a:schemeClr val="dk1"/>
                </a:solidFill>
              </a:defRPr>
            </a:lvl7pPr>
            <a:lvl8pPr indent="0" lvl="7" marL="2400300" marR="0" rtl="0" algn="ctr">
              <a:lnSpc>
                <a:spcPct val="90000"/>
              </a:lnSpc>
              <a:spcBef>
                <a:spcPts val="400"/>
              </a:spcBef>
              <a:spcAft>
                <a:spcPts val="0"/>
              </a:spcAft>
              <a:buClr>
                <a:schemeClr val="dk1"/>
              </a:buClr>
              <a:buSzPts val="1100"/>
              <a:buNone/>
              <a:defRPr i="0" sz="1200" u="none" cap="none" strike="noStrike">
                <a:solidFill>
                  <a:schemeClr val="dk1"/>
                </a:solidFill>
              </a:defRPr>
            </a:lvl8pPr>
            <a:lvl9pPr indent="0" lvl="8" marL="2743200" marR="0" rtl="0" algn="ctr">
              <a:lnSpc>
                <a:spcPct val="90000"/>
              </a:lnSpc>
              <a:spcBef>
                <a:spcPts val="400"/>
              </a:spcBef>
              <a:spcAft>
                <a:spcPts val="0"/>
              </a:spcAft>
              <a:buClr>
                <a:schemeClr val="dk1"/>
              </a:buClr>
              <a:buSzPts val="1100"/>
              <a:buNone/>
              <a:defRPr i="0" sz="1200" u="none" cap="none" strike="noStrike">
                <a:solidFill>
                  <a:schemeClr val="dk1"/>
                </a:solidFill>
              </a:defRPr>
            </a:lvl9pPr>
          </a:lstStyle>
          <a:p/>
        </p:txBody>
      </p:sp>
      <p:pic>
        <p:nvPicPr>
          <p:cNvPr id="79" name="Google Shape;79;p20"/>
          <p:cNvPicPr preferRelativeResize="0"/>
          <p:nvPr/>
        </p:nvPicPr>
        <p:blipFill>
          <a:blip r:embed="rId3">
            <a:alphaModFix/>
          </a:blip>
          <a:stretch>
            <a:fillRect/>
          </a:stretch>
        </p:blipFill>
        <p:spPr>
          <a:xfrm>
            <a:off x="628652" y="4141100"/>
            <a:ext cx="1305600" cy="4302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 Slide_1">
    <p:bg>
      <p:bgPr>
        <a:blipFill>
          <a:blip r:embed="rId2">
            <a:alphaModFix/>
          </a:blip>
          <a:stretch>
            <a:fillRect/>
          </a:stretch>
        </a:blipFill>
      </p:bgPr>
    </p:bg>
    <p:spTree>
      <p:nvGrpSpPr>
        <p:cNvPr id="10" name="Shape 10"/>
        <p:cNvGrpSpPr/>
        <p:nvPr/>
      </p:nvGrpSpPr>
      <p:grpSpPr>
        <a:xfrm>
          <a:off x="0" y="0"/>
          <a:ext cx="0" cy="0"/>
          <a:chOff x="0" y="0"/>
          <a:chExt cx="0" cy="0"/>
        </a:xfrm>
      </p:grpSpPr>
      <p:pic>
        <p:nvPicPr>
          <p:cNvPr id="11" name="Google Shape;11;p3"/>
          <p:cNvPicPr preferRelativeResize="0"/>
          <p:nvPr/>
        </p:nvPicPr>
        <p:blipFill rotWithShape="1">
          <a:blip r:embed="rId3">
            <a:alphaModFix/>
          </a:blip>
          <a:srcRect b="0" l="0" r="0" t="0"/>
          <a:stretch/>
        </p:blipFill>
        <p:spPr>
          <a:xfrm>
            <a:off x="6029873" y="4670683"/>
            <a:ext cx="2796281" cy="157855"/>
          </a:xfrm>
          <a:prstGeom prst="rect">
            <a:avLst/>
          </a:prstGeom>
          <a:noFill/>
          <a:ln>
            <a:noFill/>
          </a:ln>
        </p:spPr>
      </p:pic>
      <p:pic>
        <p:nvPicPr>
          <p:cNvPr descr="A black and white text&#10;&#10;Description automatically generated" id="12" name="Google Shape;12;p3"/>
          <p:cNvPicPr preferRelativeResize="0"/>
          <p:nvPr/>
        </p:nvPicPr>
        <p:blipFill rotWithShape="1">
          <a:blip r:embed="rId4">
            <a:alphaModFix/>
          </a:blip>
          <a:srcRect b="16096" l="58822" r="15208" t="69117"/>
          <a:stretch/>
        </p:blipFill>
        <p:spPr>
          <a:xfrm>
            <a:off x="317627" y="4666767"/>
            <a:ext cx="585599" cy="161773"/>
          </a:xfrm>
          <a:prstGeom prst="rect">
            <a:avLst/>
          </a:prstGeom>
          <a:noFill/>
          <a:ln>
            <a:noFill/>
          </a:ln>
        </p:spPr>
      </p:pic>
      <p:pic>
        <p:nvPicPr>
          <p:cNvPr id="13" name="Google Shape;13;p3"/>
          <p:cNvPicPr preferRelativeResize="0"/>
          <p:nvPr/>
        </p:nvPicPr>
        <p:blipFill rotWithShape="1">
          <a:blip r:embed="rId5">
            <a:alphaModFix/>
          </a:blip>
          <a:srcRect b="0" l="0" r="0" t="0"/>
          <a:stretch/>
        </p:blipFill>
        <p:spPr>
          <a:xfrm>
            <a:off x="546842" y="1674386"/>
            <a:ext cx="3361163" cy="1794731"/>
          </a:xfrm>
          <a:prstGeom prst="rect">
            <a:avLst/>
          </a:prstGeom>
          <a:noFill/>
          <a:ln>
            <a:noFill/>
          </a:ln>
        </p:spPr>
      </p:pic>
      <p:sp>
        <p:nvSpPr>
          <p:cNvPr id="14" name="Google Shape;14;p3"/>
          <p:cNvSpPr txBox="1"/>
          <p:nvPr>
            <p:ph type="title"/>
          </p:nvPr>
        </p:nvSpPr>
        <p:spPr>
          <a:xfrm>
            <a:off x="4352550" y="525788"/>
            <a:ext cx="4535400" cy="2137500"/>
          </a:xfrm>
          <a:prstGeom prst="rect">
            <a:avLst/>
          </a:prstGeom>
          <a:noFill/>
          <a:ln>
            <a:noFill/>
          </a:ln>
        </p:spPr>
        <p:txBody>
          <a:bodyPr anchorCtr="0" anchor="b" bIns="68575" lIns="68575" spcFirstLastPara="1" rIns="68575" wrap="square" tIns="68575">
            <a:noAutofit/>
          </a:bodyPr>
          <a:lstStyle>
            <a:lvl1pPr lvl="0">
              <a:spcBef>
                <a:spcPts val="0"/>
              </a:spcBef>
              <a:spcAft>
                <a:spcPts val="0"/>
              </a:spcAft>
              <a:buClr>
                <a:schemeClr val="lt1"/>
              </a:buClr>
              <a:buSzPts val="3200"/>
              <a:buNone/>
              <a:defRPr b="1" sz="3200">
                <a:solidFill>
                  <a:schemeClr val="lt1"/>
                </a:solidFill>
              </a:defRPr>
            </a:lvl1pPr>
            <a:lvl2pPr lvl="1">
              <a:spcBef>
                <a:spcPts val="0"/>
              </a:spcBef>
              <a:spcAft>
                <a:spcPts val="0"/>
              </a:spcAft>
              <a:buClr>
                <a:schemeClr val="lt1"/>
              </a:buClr>
              <a:buSzPts val="1100"/>
              <a:buNone/>
              <a:defRPr sz="1100">
                <a:solidFill>
                  <a:schemeClr val="lt1"/>
                </a:solidFill>
              </a:defRPr>
            </a:lvl2pPr>
            <a:lvl3pPr lvl="2">
              <a:spcBef>
                <a:spcPts val="0"/>
              </a:spcBef>
              <a:spcAft>
                <a:spcPts val="0"/>
              </a:spcAft>
              <a:buClr>
                <a:schemeClr val="lt1"/>
              </a:buClr>
              <a:buSzPts val="1100"/>
              <a:buNone/>
              <a:defRPr sz="1100">
                <a:solidFill>
                  <a:schemeClr val="lt1"/>
                </a:solidFill>
              </a:defRPr>
            </a:lvl3pPr>
            <a:lvl4pPr lvl="3">
              <a:spcBef>
                <a:spcPts val="0"/>
              </a:spcBef>
              <a:spcAft>
                <a:spcPts val="0"/>
              </a:spcAft>
              <a:buClr>
                <a:schemeClr val="lt1"/>
              </a:buClr>
              <a:buSzPts val="1100"/>
              <a:buNone/>
              <a:defRPr sz="1100">
                <a:solidFill>
                  <a:schemeClr val="lt1"/>
                </a:solidFill>
              </a:defRPr>
            </a:lvl4pPr>
            <a:lvl5pPr lvl="4">
              <a:spcBef>
                <a:spcPts val="0"/>
              </a:spcBef>
              <a:spcAft>
                <a:spcPts val="0"/>
              </a:spcAft>
              <a:buClr>
                <a:schemeClr val="lt1"/>
              </a:buClr>
              <a:buSzPts val="1100"/>
              <a:buNone/>
              <a:defRPr sz="1100">
                <a:solidFill>
                  <a:schemeClr val="lt1"/>
                </a:solidFill>
              </a:defRPr>
            </a:lvl5pPr>
            <a:lvl6pPr lvl="5">
              <a:spcBef>
                <a:spcPts val="0"/>
              </a:spcBef>
              <a:spcAft>
                <a:spcPts val="0"/>
              </a:spcAft>
              <a:buClr>
                <a:schemeClr val="lt1"/>
              </a:buClr>
              <a:buSzPts val="1100"/>
              <a:buNone/>
              <a:defRPr sz="1100">
                <a:solidFill>
                  <a:schemeClr val="lt1"/>
                </a:solidFill>
              </a:defRPr>
            </a:lvl6pPr>
            <a:lvl7pPr lvl="6">
              <a:spcBef>
                <a:spcPts val="0"/>
              </a:spcBef>
              <a:spcAft>
                <a:spcPts val="0"/>
              </a:spcAft>
              <a:buClr>
                <a:schemeClr val="lt1"/>
              </a:buClr>
              <a:buSzPts val="1100"/>
              <a:buNone/>
              <a:defRPr sz="1100">
                <a:solidFill>
                  <a:schemeClr val="lt1"/>
                </a:solidFill>
              </a:defRPr>
            </a:lvl7pPr>
            <a:lvl8pPr lvl="7">
              <a:spcBef>
                <a:spcPts val="0"/>
              </a:spcBef>
              <a:spcAft>
                <a:spcPts val="0"/>
              </a:spcAft>
              <a:buClr>
                <a:schemeClr val="lt1"/>
              </a:buClr>
              <a:buSzPts val="1100"/>
              <a:buNone/>
              <a:defRPr sz="1100">
                <a:solidFill>
                  <a:schemeClr val="lt1"/>
                </a:solidFill>
              </a:defRPr>
            </a:lvl8pPr>
            <a:lvl9pPr lvl="8">
              <a:spcBef>
                <a:spcPts val="0"/>
              </a:spcBef>
              <a:spcAft>
                <a:spcPts val="0"/>
              </a:spcAft>
              <a:buClr>
                <a:schemeClr val="lt1"/>
              </a:buClr>
              <a:buSzPts val="1100"/>
              <a:buNone/>
              <a:defRPr sz="1100">
                <a:solidFill>
                  <a:schemeClr val="lt1"/>
                </a:solidFill>
              </a:defRPr>
            </a:lvl9pPr>
          </a:lstStyle>
          <a:p/>
        </p:txBody>
      </p:sp>
      <p:sp>
        <p:nvSpPr>
          <p:cNvPr id="15" name="Google Shape;15;p3"/>
          <p:cNvSpPr txBox="1"/>
          <p:nvPr>
            <p:ph idx="1" type="subTitle"/>
          </p:nvPr>
        </p:nvSpPr>
        <p:spPr>
          <a:xfrm>
            <a:off x="4352550" y="2852944"/>
            <a:ext cx="4535400" cy="695100"/>
          </a:xfrm>
          <a:prstGeom prst="rect">
            <a:avLst/>
          </a:prstGeom>
          <a:noFill/>
          <a:ln>
            <a:noFill/>
          </a:ln>
        </p:spPr>
        <p:txBody>
          <a:bodyPr anchorCtr="0" anchor="t" bIns="68575" lIns="68575" spcFirstLastPara="1" rIns="68575" wrap="square" tIns="68575">
            <a:noAutofit/>
          </a:bodyPr>
          <a:lstStyle>
            <a:lvl1pPr lvl="0">
              <a:spcBef>
                <a:spcPts val="0"/>
              </a:spcBef>
              <a:spcAft>
                <a:spcPts val="0"/>
              </a:spcAft>
              <a:buClr>
                <a:schemeClr val="lt1"/>
              </a:buClr>
              <a:buSzPts val="1500"/>
              <a:buNone/>
              <a:defRPr sz="1500">
                <a:solidFill>
                  <a:schemeClr val="lt1"/>
                </a:solidFill>
              </a:defRPr>
            </a:lvl1pPr>
            <a:lvl2pPr lvl="1">
              <a:spcBef>
                <a:spcPts val="0"/>
              </a:spcBef>
              <a:spcAft>
                <a:spcPts val="0"/>
              </a:spcAft>
              <a:buClr>
                <a:schemeClr val="lt1"/>
              </a:buClr>
              <a:buSzPts val="1500"/>
              <a:buNone/>
              <a:defRPr sz="1500">
                <a:solidFill>
                  <a:schemeClr val="lt1"/>
                </a:solidFill>
              </a:defRPr>
            </a:lvl2pPr>
            <a:lvl3pPr lvl="2">
              <a:spcBef>
                <a:spcPts val="0"/>
              </a:spcBef>
              <a:spcAft>
                <a:spcPts val="0"/>
              </a:spcAft>
              <a:buClr>
                <a:schemeClr val="lt1"/>
              </a:buClr>
              <a:buSzPts val="1500"/>
              <a:buNone/>
              <a:defRPr sz="1500">
                <a:solidFill>
                  <a:schemeClr val="lt1"/>
                </a:solidFill>
              </a:defRPr>
            </a:lvl3pPr>
            <a:lvl4pPr lvl="3">
              <a:spcBef>
                <a:spcPts val="0"/>
              </a:spcBef>
              <a:spcAft>
                <a:spcPts val="0"/>
              </a:spcAft>
              <a:buClr>
                <a:schemeClr val="lt1"/>
              </a:buClr>
              <a:buSzPts val="1500"/>
              <a:buNone/>
              <a:defRPr sz="1500">
                <a:solidFill>
                  <a:schemeClr val="lt1"/>
                </a:solidFill>
              </a:defRPr>
            </a:lvl4pPr>
            <a:lvl5pPr lvl="4">
              <a:spcBef>
                <a:spcPts val="0"/>
              </a:spcBef>
              <a:spcAft>
                <a:spcPts val="0"/>
              </a:spcAft>
              <a:buClr>
                <a:schemeClr val="lt1"/>
              </a:buClr>
              <a:buSzPts val="1500"/>
              <a:buNone/>
              <a:defRPr sz="1500">
                <a:solidFill>
                  <a:schemeClr val="lt1"/>
                </a:solidFill>
              </a:defRPr>
            </a:lvl5pPr>
            <a:lvl6pPr lvl="5">
              <a:spcBef>
                <a:spcPts val="0"/>
              </a:spcBef>
              <a:spcAft>
                <a:spcPts val="0"/>
              </a:spcAft>
              <a:buClr>
                <a:schemeClr val="lt1"/>
              </a:buClr>
              <a:buSzPts val="1500"/>
              <a:buNone/>
              <a:defRPr sz="1500">
                <a:solidFill>
                  <a:schemeClr val="lt1"/>
                </a:solidFill>
              </a:defRPr>
            </a:lvl6pPr>
            <a:lvl7pPr lvl="6">
              <a:spcBef>
                <a:spcPts val="0"/>
              </a:spcBef>
              <a:spcAft>
                <a:spcPts val="0"/>
              </a:spcAft>
              <a:buClr>
                <a:schemeClr val="lt1"/>
              </a:buClr>
              <a:buSzPts val="1500"/>
              <a:buNone/>
              <a:defRPr sz="1500">
                <a:solidFill>
                  <a:schemeClr val="lt1"/>
                </a:solidFill>
              </a:defRPr>
            </a:lvl7pPr>
            <a:lvl8pPr lvl="7">
              <a:spcBef>
                <a:spcPts val="0"/>
              </a:spcBef>
              <a:spcAft>
                <a:spcPts val="0"/>
              </a:spcAft>
              <a:buClr>
                <a:schemeClr val="lt1"/>
              </a:buClr>
              <a:buSzPts val="1500"/>
              <a:buNone/>
              <a:defRPr sz="1500">
                <a:solidFill>
                  <a:schemeClr val="lt1"/>
                </a:solidFill>
              </a:defRPr>
            </a:lvl8pPr>
            <a:lvl9pPr lvl="8">
              <a:spcBef>
                <a:spcPts val="0"/>
              </a:spcBef>
              <a:spcAft>
                <a:spcPts val="0"/>
              </a:spcAft>
              <a:buClr>
                <a:schemeClr val="lt1"/>
              </a:buClr>
              <a:buSzPts val="1500"/>
              <a:buNone/>
              <a:defRPr sz="1500">
                <a:solidFill>
                  <a:schemeClr val="lt1"/>
                </a:solidFill>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Dark">
  <p:cSld name="Transition Light_1">
    <p:bg>
      <p:bgPr>
        <a:solidFill>
          <a:schemeClr val="dk2"/>
        </a:solidFill>
      </p:bgPr>
    </p:bg>
    <p:spTree>
      <p:nvGrpSpPr>
        <p:cNvPr id="80" name="Shape 80"/>
        <p:cNvGrpSpPr/>
        <p:nvPr/>
      </p:nvGrpSpPr>
      <p:grpSpPr>
        <a:xfrm>
          <a:off x="0" y="0"/>
          <a:ext cx="0" cy="0"/>
          <a:chOff x="0" y="0"/>
          <a:chExt cx="0" cy="0"/>
        </a:xfrm>
      </p:grpSpPr>
      <p:sp>
        <p:nvSpPr>
          <p:cNvPr id="81" name="Google Shape;81;p21"/>
          <p:cNvSpPr txBox="1"/>
          <p:nvPr>
            <p:ph type="title"/>
          </p:nvPr>
        </p:nvSpPr>
        <p:spPr>
          <a:xfrm>
            <a:off x="457200" y="1835944"/>
            <a:ext cx="8229600" cy="994200"/>
          </a:xfrm>
          <a:prstGeom prst="rect">
            <a:avLst/>
          </a:prstGeom>
          <a:noFill/>
          <a:ln>
            <a:noFill/>
          </a:ln>
        </p:spPr>
        <p:txBody>
          <a:bodyPr anchorCtr="0" anchor="ctr" bIns="68575" lIns="68575" spcFirstLastPara="1" rIns="68575" wrap="square" tIns="68575">
            <a:noAutofit/>
          </a:bodyPr>
          <a:lstStyle>
            <a:lvl1pPr indent="0" lvl="0" marL="0" marR="0" rtl="0" algn="ctr">
              <a:lnSpc>
                <a:spcPct val="90000"/>
              </a:lnSpc>
              <a:spcBef>
                <a:spcPts val="0"/>
              </a:spcBef>
              <a:spcAft>
                <a:spcPts val="0"/>
              </a:spcAft>
              <a:buClr>
                <a:srgbClr val="FFFFFF"/>
              </a:buClr>
              <a:buSzPts val="3200"/>
              <a:buNone/>
              <a:defRPr i="0" sz="3200" u="none" cap="none" strike="noStrike">
                <a:solidFill>
                  <a:srgbClr val="FFFFFF"/>
                </a:solidFill>
              </a:defRPr>
            </a:lvl1pPr>
            <a:lvl2pPr indent="0" lvl="1"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2pPr>
            <a:lvl3pPr indent="0" lvl="2"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3pPr>
            <a:lvl4pPr indent="0" lvl="3"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4pPr>
            <a:lvl5pPr indent="0" lvl="4"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5pPr>
            <a:lvl6pPr indent="0" lvl="5"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6pPr>
            <a:lvl7pPr indent="0" lvl="6"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7pPr>
            <a:lvl8pPr indent="0" lvl="7"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8pPr>
            <a:lvl9pPr indent="0" lvl="8"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9pPr>
          </a:lstStyle>
          <a:p/>
        </p:txBody>
      </p:sp>
      <p:sp>
        <p:nvSpPr>
          <p:cNvPr id="82" name="Google Shape;82;p21"/>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i="0" sz="800" u="none" cap="none" strike="noStrike">
                <a:solidFill>
                  <a:srgbClr val="2F2F2F"/>
                </a:solidFill>
              </a:defRPr>
            </a:lvl1pPr>
            <a:lvl2pPr indent="0" lvl="1" marL="0" marR="0" rtl="0" algn="r">
              <a:spcBef>
                <a:spcPts val="0"/>
              </a:spcBef>
              <a:buNone/>
              <a:defRPr i="0" sz="800" u="none" cap="none" strike="noStrike">
                <a:solidFill>
                  <a:srgbClr val="2F2F2F"/>
                </a:solidFill>
              </a:defRPr>
            </a:lvl2pPr>
            <a:lvl3pPr indent="0" lvl="2" marL="0" marR="0" rtl="0" algn="r">
              <a:spcBef>
                <a:spcPts val="0"/>
              </a:spcBef>
              <a:buNone/>
              <a:defRPr i="0" sz="800" u="none" cap="none" strike="noStrike">
                <a:solidFill>
                  <a:srgbClr val="2F2F2F"/>
                </a:solidFill>
              </a:defRPr>
            </a:lvl3pPr>
            <a:lvl4pPr indent="0" lvl="3" marL="0" marR="0" rtl="0" algn="r">
              <a:spcBef>
                <a:spcPts val="0"/>
              </a:spcBef>
              <a:buNone/>
              <a:defRPr i="0" sz="800" u="none" cap="none" strike="noStrike">
                <a:solidFill>
                  <a:srgbClr val="2F2F2F"/>
                </a:solidFill>
              </a:defRPr>
            </a:lvl4pPr>
            <a:lvl5pPr indent="0" lvl="4" marL="0" marR="0" rtl="0" algn="r">
              <a:spcBef>
                <a:spcPts val="0"/>
              </a:spcBef>
              <a:buNone/>
              <a:defRPr i="0" sz="800" u="none" cap="none" strike="noStrike">
                <a:solidFill>
                  <a:srgbClr val="2F2F2F"/>
                </a:solidFill>
              </a:defRPr>
            </a:lvl5pPr>
            <a:lvl6pPr indent="0" lvl="5" marL="0" marR="0" rtl="0" algn="r">
              <a:spcBef>
                <a:spcPts val="0"/>
              </a:spcBef>
              <a:buNone/>
              <a:defRPr i="0" sz="800" u="none" cap="none" strike="noStrike">
                <a:solidFill>
                  <a:srgbClr val="2F2F2F"/>
                </a:solidFill>
              </a:defRPr>
            </a:lvl6pPr>
            <a:lvl7pPr indent="0" lvl="6" marL="0" marR="0" rtl="0" algn="r">
              <a:spcBef>
                <a:spcPts val="0"/>
              </a:spcBef>
              <a:buNone/>
              <a:defRPr i="0" sz="800" u="none" cap="none" strike="noStrike">
                <a:solidFill>
                  <a:srgbClr val="2F2F2F"/>
                </a:solidFill>
              </a:defRPr>
            </a:lvl7pPr>
            <a:lvl8pPr indent="0" lvl="7" marL="0" marR="0" rtl="0" algn="r">
              <a:spcBef>
                <a:spcPts val="0"/>
              </a:spcBef>
              <a:buNone/>
              <a:defRPr i="0" sz="800" u="none" cap="none" strike="noStrike">
                <a:solidFill>
                  <a:srgbClr val="2F2F2F"/>
                </a:solidFill>
              </a:defRPr>
            </a:lvl8pPr>
            <a:lvl9pPr indent="0" lvl="8" marL="0" marR="0" rtl="0" algn="r">
              <a:spcBef>
                <a:spcPts val="0"/>
              </a:spcBef>
              <a:buNone/>
              <a:defRPr i="0" sz="800" u="none" cap="none" strike="noStrike">
                <a:solidFill>
                  <a:srgbClr val="2F2F2F"/>
                </a:solidFill>
              </a:defRPr>
            </a:lvl9pPr>
          </a:lstStyle>
          <a:p>
            <a:pPr indent="0" lvl="0" marL="0" rtl="0" algn="r">
              <a:spcBef>
                <a:spcPts val="0"/>
              </a:spcBef>
              <a:spcAft>
                <a:spcPts val="0"/>
              </a:spcAft>
              <a:buNone/>
            </a:pPr>
            <a:fld id="{00000000-1234-1234-1234-123412341234}" type="slidenum">
              <a:rPr lang="en"/>
              <a:t>‹#›</a:t>
            </a:fld>
            <a:endParaRPr/>
          </a:p>
        </p:txBody>
      </p:sp>
      <p:cxnSp>
        <p:nvCxnSpPr>
          <p:cNvPr id="83" name="Google Shape;83;p21"/>
          <p:cNvCxnSpPr/>
          <p:nvPr/>
        </p:nvCxnSpPr>
        <p:spPr>
          <a:xfrm>
            <a:off x="158225" y="179819"/>
            <a:ext cx="0" cy="4766400"/>
          </a:xfrm>
          <a:prstGeom prst="straightConnector1">
            <a:avLst/>
          </a:prstGeom>
          <a:noFill/>
          <a:ln cap="flat" cmpd="sng" w="9525">
            <a:solidFill>
              <a:srgbClr val="168FDF"/>
            </a:solidFill>
            <a:prstDash val="solid"/>
            <a:miter lim="8000"/>
            <a:headEnd len="sm" w="sm" type="none"/>
            <a:tailEnd len="sm" w="sm" type="none"/>
          </a:ln>
        </p:spPr>
      </p:cxnSp>
      <p:pic>
        <p:nvPicPr>
          <p:cNvPr id="84" name="Google Shape;84;p21"/>
          <p:cNvPicPr preferRelativeResize="0"/>
          <p:nvPr/>
        </p:nvPicPr>
        <p:blipFill>
          <a:blip r:embed="rId2">
            <a:alphaModFix/>
          </a:blip>
          <a:stretch>
            <a:fillRect/>
          </a:stretch>
        </p:blipFill>
        <p:spPr>
          <a:xfrm>
            <a:off x="7806775" y="339585"/>
            <a:ext cx="1152550" cy="379775"/>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_1">
    <p:spTree>
      <p:nvGrpSpPr>
        <p:cNvPr id="85" name="Shape 85"/>
        <p:cNvGrpSpPr/>
        <p:nvPr/>
      </p:nvGrpSpPr>
      <p:grpSpPr>
        <a:xfrm>
          <a:off x="0" y="0"/>
          <a:ext cx="0" cy="0"/>
          <a:chOff x="0" y="0"/>
          <a:chExt cx="0" cy="0"/>
        </a:xfrm>
      </p:grpSpPr>
      <p:sp>
        <p:nvSpPr>
          <p:cNvPr id="86" name="Google Shape;86;p22"/>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i="0" sz="800" u="none" cap="none" strike="noStrike">
                <a:solidFill>
                  <a:srgbClr val="2F2F2F"/>
                </a:solidFill>
              </a:defRPr>
            </a:lvl1pPr>
            <a:lvl2pPr indent="0" lvl="1" marL="0" marR="0" rtl="0" algn="r">
              <a:spcBef>
                <a:spcPts val="0"/>
              </a:spcBef>
              <a:buNone/>
              <a:defRPr i="0" sz="800" u="none" cap="none" strike="noStrike">
                <a:solidFill>
                  <a:srgbClr val="2F2F2F"/>
                </a:solidFill>
              </a:defRPr>
            </a:lvl2pPr>
            <a:lvl3pPr indent="0" lvl="2" marL="0" marR="0" rtl="0" algn="r">
              <a:spcBef>
                <a:spcPts val="0"/>
              </a:spcBef>
              <a:buNone/>
              <a:defRPr i="0" sz="800" u="none" cap="none" strike="noStrike">
                <a:solidFill>
                  <a:srgbClr val="2F2F2F"/>
                </a:solidFill>
              </a:defRPr>
            </a:lvl3pPr>
            <a:lvl4pPr indent="0" lvl="3" marL="0" marR="0" rtl="0" algn="r">
              <a:spcBef>
                <a:spcPts val="0"/>
              </a:spcBef>
              <a:buNone/>
              <a:defRPr i="0" sz="800" u="none" cap="none" strike="noStrike">
                <a:solidFill>
                  <a:srgbClr val="2F2F2F"/>
                </a:solidFill>
              </a:defRPr>
            </a:lvl4pPr>
            <a:lvl5pPr indent="0" lvl="4" marL="0" marR="0" rtl="0" algn="r">
              <a:spcBef>
                <a:spcPts val="0"/>
              </a:spcBef>
              <a:buNone/>
              <a:defRPr i="0" sz="800" u="none" cap="none" strike="noStrike">
                <a:solidFill>
                  <a:srgbClr val="2F2F2F"/>
                </a:solidFill>
              </a:defRPr>
            </a:lvl5pPr>
            <a:lvl6pPr indent="0" lvl="5" marL="0" marR="0" rtl="0" algn="r">
              <a:spcBef>
                <a:spcPts val="0"/>
              </a:spcBef>
              <a:buNone/>
              <a:defRPr i="0" sz="800" u="none" cap="none" strike="noStrike">
                <a:solidFill>
                  <a:srgbClr val="2F2F2F"/>
                </a:solidFill>
              </a:defRPr>
            </a:lvl6pPr>
            <a:lvl7pPr indent="0" lvl="6" marL="0" marR="0" rtl="0" algn="r">
              <a:spcBef>
                <a:spcPts val="0"/>
              </a:spcBef>
              <a:buNone/>
              <a:defRPr i="0" sz="800" u="none" cap="none" strike="noStrike">
                <a:solidFill>
                  <a:srgbClr val="2F2F2F"/>
                </a:solidFill>
              </a:defRPr>
            </a:lvl7pPr>
            <a:lvl8pPr indent="0" lvl="7" marL="0" marR="0" rtl="0" algn="r">
              <a:spcBef>
                <a:spcPts val="0"/>
              </a:spcBef>
              <a:buNone/>
              <a:defRPr i="0" sz="800" u="none" cap="none" strike="noStrike">
                <a:solidFill>
                  <a:srgbClr val="2F2F2F"/>
                </a:solidFill>
              </a:defRPr>
            </a:lvl8pPr>
            <a:lvl9pPr indent="0" lvl="8" marL="0" marR="0" rtl="0" algn="r">
              <a:spcBef>
                <a:spcPts val="0"/>
              </a:spcBef>
              <a:buNone/>
              <a:defRPr i="0" sz="800" u="none" cap="none" strike="noStrike">
                <a:solidFill>
                  <a:srgbClr val="2F2F2F"/>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Slide - Green">
  <p:cSld name="TITLE_1_1">
    <p:bg>
      <p:bgPr>
        <a:blipFill>
          <a:blip r:embed="rId2">
            <a:alphaModFix/>
          </a:blip>
          <a:stretch>
            <a:fillRect/>
          </a:stretch>
        </a:blipFill>
      </p:bgPr>
    </p:bg>
    <p:spTree>
      <p:nvGrpSpPr>
        <p:cNvPr id="87" name="Shape 87"/>
        <p:cNvGrpSpPr/>
        <p:nvPr/>
      </p:nvGrpSpPr>
      <p:grpSpPr>
        <a:xfrm>
          <a:off x="0" y="0"/>
          <a:ext cx="0" cy="0"/>
          <a:chOff x="0" y="0"/>
          <a:chExt cx="0" cy="0"/>
        </a:xfrm>
      </p:grpSpPr>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
  <p:cSld name="Text Half Width_2">
    <p:spTree>
      <p:nvGrpSpPr>
        <p:cNvPr id="88" name="Shape 88"/>
        <p:cNvGrpSpPr/>
        <p:nvPr/>
      </p:nvGrpSpPr>
      <p:grpSpPr>
        <a:xfrm>
          <a:off x="0" y="0"/>
          <a:ext cx="0" cy="0"/>
          <a:chOff x="0" y="0"/>
          <a:chExt cx="0" cy="0"/>
        </a:xfrm>
      </p:grpSpPr>
      <p:sp>
        <p:nvSpPr>
          <p:cNvPr id="89" name="Google Shape;89;p24"/>
          <p:cNvSpPr txBox="1"/>
          <p:nvPr>
            <p:ph type="title"/>
          </p:nvPr>
        </p:nvSpPr>
        <p:spPr>
          <a:xfrm>
            <a:off x="233750" y="179822"/>
            <a:ext cx="7486800" cy="699300"/>
          </a:xfrm>
          <a:prstGeom prst="rect">
            <a:avLst/>
          </a:prstGeom>
          <a:noFill/>
          <a:ln>
            <a:noFill/>
          </a:ln>
        </p:spPr>
        <p:txBody>
          <a:bodyPr anchorCtr="0" anchor="ctr" bIns="68575" lIns="68575" spcFirstLastPara="1" rIns="68575" wrap="square" tIns="68575">
            <a:noAutofit/>
          </a:bodyPr>
          <a:lstStyle>
            <a:lvl1pPr indent="0" lvl="0" marL="0" marR="0" rtl="0" algn="l">
              <a:lnSpc>
                <a:spcPct val="90000"/>
              </a:lnSpc>
              <a:spcBef>
                <a:spcPts val="0"/>
              </a:spcBef>
              <a:spcAft>
                <a:spcPts val="0"/>
              </a:spcAft>
              <a:buClr>
                <a:srgbClr val="168FDF"/>
              </a:buClr>
              <a:buSzPts val="1100"/>
              <a:buNone/>
              <a:defRPr i="0" sz="1100" u="none" cap="none" strike="noStrike">
                <a:solidFill>
                  <a:srgbClr val="168FDF"/>
                </a:solidFill>
              </a:defRPr>
            </a:lvl1pPr>
            <a:lvl2pPr indent="0" lvl="1" rtl="0">
              <a:spcBef>
                <a:spcPts val="0"/>
              </a:spcBef>
              <a:spcAft>
                <a:spcPts val="0"/>
              </a:spcAft>
              <a:buClr>
                <a:srgbClr val="168FDF"/>
              </a:buClr>
              <a:buSzPts val="1100"/>
              <a:buFont typeface="Arial"/>
              <a:buNone/>
              <a:defRPr sz="1100">
                <a:solidFill>
                  <a:srgbClr val="168FDF"/>
                </a:solidFill>
                <a:latin typeface="Arial"/>
                <a:ea typeface="Arial"/>
                <a:cs typeface="Arial"/>
                <a:sym typeface="Arial"/>
              </a:defRPr>
            </a:lvl2pPr>
            <a:lvl3pPr indent="0" lvl="2" rtl="0">
              <a:spcBef>
                <a:spcPts val="0"/>
              </a:spcBef>
              <a:spcAft>
                <a:spcPts val="0"/>
              </a:spcAft>
              <a:buClr>
                <a:srgbClr val="168FDF"/>
              </a:buClr>
              <a:buSzPts val="1100"/>
              <a:buFont typeface="Arial"/>
              <a:buNone/>
              <a:defRPr sz="1100">
                <a:solidFill>
                  <a:srgbClr val="168FDF"/>
                </a:solidFill>
                <a:latin typeface="Arial"/>
                <a:ea typeface="Arial"/>
                <a:cs typeface="Arial"/>
                <a:sym typeface="Arial"/>
              </a:defRPr>
            </a:lvl3pPr>
            <a:lvl4pPr indent="0" lvl="3" rtl="0">
              <a:spcBef>
                <a:spcPts val="0"/>
              </a:spcBef>
              <a:spcAft>
                <a:spcPts val="0"/>
              </a:spcAft>
              <a:buClr>
                <a:srgbClr val="168FDF"/>
              </a:buClr>
              <a:buSzPts val="1100"/>
              <a:buFont typeface="Arial"/>
              <a:buNone/>
              <a:defRPr sz="1100">
                <a:solidFill>
                  <a:srgbClr val="168FDF"/>
                </a:solidFill>
                <a:latin typeface="Arial"/>
                <a:ea typeface="Arial"/>
                <a:cs typeface="Arial"/>
                <a:sym typeface="Arial"/>
              </a:defRPr>
            </a:lvl4pPr>
            <a:lvl5pPr indent="0" lvl="4" rtl="0">
              <a:spcBef>
                <a:spcPts val="0"/>
              </a:spcBef>
              <a:spcAft>
                <a:spcPts val="0"/>
              </a:spcAft>
              <a:buClr>
                <a:srgbClr val="168FDF"/>
              </a:buClr>
              <a:buSzPts val="1100"/>
              <a:buFont typeface="Arial"/>
              <a:buNone/>
              <a:defRPr sz="1100">
                <a:solidFill>
                  <a:srgbClr val="168FDF"/>
                </a:solidFill>
                <a:latin typeface="Arial"/>
                <a:ea typeface="Arial"/>
                <a:cs typeface="Arial"/>
                <a:sym typeface="Arial"/>
              </a:defRPr>
            </a:lvl5pPr>
            <a:lvl6pPr indent="0" lvl="5" rtl="0">
              <a:spcBef>
                <a:spcPts val="0"/>
              </a:spcBef>
              <a:spcAft>
                <a:spcPts val="0"/>
              </a:spcAft>
              <a:buClr>
                <a:srgbClr val="168FDF"/>
              </a:buClr>
              <a:buSzPts val="1100"/>
              <a:buFont typeface="Arial"/>
              <a:buNone/>
              <a:defRPr sz="1100">
                <a:solidFill>
                  <a:srgbClr val="168FDF"/>
                </a:solidFill>
                <a:latin typeface="Arial"/>
                <a:ea typeface="Arial"/>
                <a:cs typeface="Arial"/>
                <a:sym typeface="Arial"/>
              </a:defRPr>
            </a:lvl6pPr>
            <a:lvl7pPr indent="0" lvl="6" rtl="0">
              <a:spcBef>
                <a:spcPts val="0"/>
              </a:spcBef>
              <a:spcAft>
                <a:spcPts val="0"/>
              </a:spcAft>
              <a:buClr>
                <a:srgbClr val="168FDF"/>
              </a:buClr>
              <a:buSzPts val="1100"/>
              <a:buFont typeface="Arial"/>
              <a:buNone/>
              <a:defRPr sz="1100">
                <a:solidFill>
                  <a:srgbClr val="168FDF"/>
                </a:solidFill>
                <a:latin typeface="Arial"/>
                <a:ea typeface="Arial"/>
                <a:cs typeface="Arial"/>
                <a:sym typeface="Arial"/>
              </a:defRPr>
            </a:lvl7pPr>
            <a:lvl8pPr indent="0" lvl="7" rtl="0">
              <a:spcBef>
                <a:spcPts val="0"/>
              </a:spcBef>
              <a:spcAft>
                <a:spcPts val="0"/>
              </a:spcAft>
              <a:buClr>
                <a:srgbClr val="168FDF"/>
              </a:buClr>
              <a:buSzPts val="1100"/>
              <a:buFont typeface="Arial"/>
              <a:buNone/>
              <a:defRPr sz="1100">
                <a:solidFill>
                  <a:srgbClr val="168FDF"/>
                </a:solidFill>
                <a:latin typeface="Arial"/>
                <a:ea typeface="Arial"/>
                <a:cs typeface="Arial"/>
                <a:sym typeface="Arial"/>
              </a:defRPr>
            </a:lvl8pPr>
            <a:lvl9pPr indent="0" lvl="8" rtl="0">
              <a:spcBef>
                <a:spcPts val="0"/>
              </a:spcBef>
              <a:spcAft>
                <a:spcPts val="0"/>
              </a:spcAft>
              <a:buClr>
                <a:srgbClr val="168FDF"/>
              </a:buClr>
              <a:buSzPts val="1100"/>
              <a:buFont typeface="Arial"/>
              <a:buNone/>
              <a:defRPr sz="1100">
                <a:solidFill>
                  <a:srgbClr val="168FDF"/>
                </a:solidFill>
                <a:latin typeface="Arial"/>
                <a:ea typeface="Arial"/>
                <a:cs typeface="Arial"/>
                <a:sym typeface="Arial"/>
              </a:defRPr>
            </a:lvl9pPr>
          </a:lstStyle>
          <a:p/>
        </p:txBody>
      </p:sp>
      <p:sp>
        <p:nvSpPr>
          <p:cNvPr id="90" name="Google Shape;90;p24"/>
          <p:cNvSpPr txBox="1"/>
          <p:nvPr>
            <p:ph idx="1" type="body"/>
          </p:nvPr>
        </p:nvSpPr>
        <p:spPr>
          <a:xfrm>
            <a:off x="233750" y="879125"/>
            <a:ext cx="4283100" cy="3980700"/>
          </a:xfrm>
          <a:prstGeom prst="rect">
            <a:avLst/>
          </a:prstGeom>
          <a:noFill/>
          <a:ln>
            <a:noFill/>
          </a:ln>
        </p:spPr>
        <p:txBody>
          <a:bodyPr anchorCtr="0" anchor="t" bIns="68575" lIns="68575" spcFirstLastPara="1" rIns="68575" wrap="square" tIns="68575">
            <a:noAutofit/>
          </a:bodyPr>
          <a:lstStyle>
            <a:lvl1pPr indent="-342900" lvl="0" marL="457200" marR="0" rtl="0" algn="l">
              <a:lnSpc>
                <a:spcPct val="100000"/>
              </a:lnSpc>
              <a:spcBef>
                <a:spcPts val="800"/>
              </a:spcBef>
              <a:spcAft>
                <a:spcPts val="0"/>
              </a:spcAft>
              <a:buClr>
                <a:srgbClr val="168FDF"/>
              </a:buClr>
              <a:buSzPts val="1800"/>
              <a:buFont typeface="Arial"/>
              <a:buChar char="●"/>
              <a:defRPr i="0" sz="1800" u="none" cap="none" strike="noStrike">
                <a:solidFill>
                  <a:srgbClr val="2F2F2F"/>
                </a:solidFill>
                <a:latin typeface="Arial"/>
                <a:ea typeface="Arial"/>
                <a:cs typeface="Arial"/>
                <a:sym typeface="Arial"/>
              </a:defRPr>
            </a:lvl1pPr>
            <a:lvl2pPr indent="-336550" lvl="1" marL="914400" marR="0" rtl="0" algn="l">
              <a:lnSpc>
                <a:spcPct val="100000"/>
              </a:lnSpc>
              <a:spcBef>
                <a:spcPts val="400"/>
              </a:spcBef>
              <a:spcAft>
                <a:spcPts val="0"/>
              </a:spcAft>
              <a:buClr>
                <a:srgbClr val="168FDF"/>
              </a:buClr>
              <a:buSzPts val="1700"/>
              <a:buFont typeface="Arial"/>
              <a:buChar char="○"/>
              <a:defRPr i="0" sz="1700" u="none" cap="none" strike="noStrike">
                <a:solidFill>
                  <a:srgbClr val="2F2F2F"/>
                </a:solidFill>
                <a:latin typeface="Arial"/>
                <a:ea typeface="Arial"/>
                <a:cs typeface="Arial"/>
                <a:sym typeface="Arial"/>
              </a:defRPr>
            </a:lvl2pPr>
            <a:lvl3pPr indent="-330200" lvl="2" marL="1371600" marR="0" rtl="0" algn="l">
              <a:lnSpc>
                <a:spcPct val="100000"/>
              </a:lnSpc>
              <a:spcBef>
                <a:spcPts val="400"/>
              </a:spcBef>
              <a:spcAft>
                <a:spcPts val="0"/>
              </a:spcAft>
              <a:buClr>
                <a:srgbClr val="168FDF"/>
              </a:buClr>
              <a:buSzPts val="1600"/>
              <a:buFont typeface="Arial"/>
              <a:buChar char="■"/>
              <a:defRPr i="0" sz="1600" u="none" cap="none" strike="noStrike">
                <a:solidFill>
                  <a:srgbClr val="2F2F2F"/>
                </a:solidFill>
                <a:latin typeface="Arial"/>
                <a:ea typeface="Arial"/>
                <a:cs typeface="Arial"/>
                <a:sym typeface="Arial"/>
              </a:defRPr>
            </a:lvl3pPr>
            <a:lvl4pPr indent="-323850" lvl="3" marL="1828800" marR="0" rtl="0" algn="l">
              <a:lnSpc>
                <a:spcPct val="100000"/>
              </a:lnSpc>
              <a:spcBef>
                <a:spcPts val="400"/>
              </a:spcBef>
              <a:spcAft>
                <a:spcPts val="0"/>
              </a:spcAft>
              <a:buClr>
                <a:srgbClr val="168FDF"/>
              </a:buClr>
              <a:buSzPts val="1500"/>
              <a:buFont typeface="Arial"/>
              <a:buChar char="●"/>
              <a:defRPr i="0" sz="1500" u="none" cap="none" strike="noStrike">
                <a:solidFill>
                  <a:srgbClr val="2F2F2F"/>
                </a:solidFill>
                <a:latin typeface="Arial"/>
                <a:ea typeface="Arial"/>
                <a:cs typeface="Arial"/>
                <a:sym typeface="Arial"/>
              </a:defRPr>
            </a:lvl4pPr>
            <a:lvl5pPr indent="-298450" lvl="4" marL="2286000" marR="0" rtl="0" algn="l">
              <a:lnSpc>
                <a:spcPct val="100000"/>
              </a:lnSpc>
              <a:spcBef>
                <a:spcPts val="400"/>
              </a:spcBef>
              <a:spcAft>
                <a:spcPts val="0"/>
              </a:spcAft>
              <a:buClr>
                <a:srgbClr val="168FDF"/>
              </a:buClr>
              <a:buSzPts val="1100"/>
              <a:buFont typeface="Arial"/>
              <a:buChar char="○"/>
              <a:defRPr i="0" sz="1100" u="none" cap="none" strike="noStrike">
                <a:solidFill>
                  <a:srgbClr val="2F2F2F"/>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9pPr>
          </a:lstStyle>
          <a:p/>
        </p:txBody>
      </p:sp>
      <p:sp>
        <p:nvSpPr>
          <p:cNvPr id="91" name="Google Shape;91;p24"/>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800" u="none" cap="none" strike="noStrike">
                <a:solidFill>
                  <a:srgbClr val="2F2F2F"/>
                </a:solidFill>
                <a:latin typeface="Gill Sans"/>
                <a:ea typeface="Gill Sans"/>
                <a:cs typeface="Gill Sans"/>
                <a:sym typeface="Gill Sans"/>
              </a:defRPr>
            </a:lvl1pPr>
            <a:lvl2pPr indent="0" lvl="1" marL="0" marR="0" rtl="0" algn="r">
              <a:spcBef>
                <a:spcPts val="0"/>
              </a:spcBef>
              <a:buNone/>
              <a:defRPr b="0" i="0" sz="800" u="none" cap="none" strike="noStrike">
                <a:solidFill>
                  <a:srgbClr val="2F2F2F"/>
                </a:solidFill>
                <a:latin typeface="Gill Sans"/>
                <a:ea typeface="Gill Sans"/>
                <a:cs typeface="Gill Sans"/>
                <a:sym typeface="Gill Sans"/>
              </a:defRPr>
            </a:lvl2pPr>
            <a:lvl3pPr indent="0" lvl="2" marL="0" marR="0" rtl="0" algn="r">
              <a:spcBef>
                <a:spcPts val="0"/>
              </a:spcBef>
              <a:buNone/>
              <a:defRPr b="0" i="0" sz="800" u="none" cap="none" strike="noStrike">
                <a:solidFill>
                  <a:srgbClr val="2F2F2F"/>
                </a:solidFill>
                <a:latin typeface="Gill Sans"/>
                <a:ea typeface="Gill Sans"/>
                <a:cs typeface="Gill Sans"/>
                <a:sym typeface="Gill Sans"/>
              </a:defRPr>
            </a:lvl3pPr>
            <a:lvl4pPr indent="0" lvl="3" marL="0" marR="0" rtl="0" algn="r">
              <a:spcBef>
                <a:spcPts val="0"/>
              </a:spcBef>
              <a:buNone/>
              <a:defRPr b="0" i="0" sz="800" u="none" cap="none" strike="noStrike">
                <a:solidFill>
                  <a:srgbClr val="2F2F2F"/>
                </a:solidFill>
                <a:latin typeface="Gill Sans"/>
                <a:ea typeface="Gill Sans"/>
                <a:cs typeface="Gill Sans"/>
                <a:sym typeface="Gill Sans"/>
              </a:defRPr>
            </a:lvl4pPr>
            <a:lvl5pPr indent="0" lvl="4" marL="0" marR="0" rtl="0" algn="r">
              <a:spcBef>
                <a:spcPts val="0"/>
              </a:spcBef>
              <a:buNone/>
              <a:defRPr b="0" i="0" sz="800" u="none" cap="none" strike="noStrike">
                <a:solidFill>
                  <a:srgbClr val="2F2F2F"/>
                </a:solidFill>
                <a:latin typeface="Gill Sans"/>
                <a:ea typeface="Gill Sans"/>
                <a:cs typeface="Gill Sans"/>
                <a:sym typeface="Gill Sans"/>
              </a:defRPr>
            </a:lvl5pPr>
            <a:lvl6pPr indent="0" lvl="5" marL="0" marR="0" rtl="0" algn="r">
              <a:spcBef>
                <a:spcPts val="0"/>
              </a:spcBef>
              <a:buNone/>
              <a:defRPr b="0" i="0" sz="800" u="none" cap="none" strike="noStrike">
                <a:solidFill>
                  <a:srgbClr val="2F2F2F"/>
                </a:solidFill>
                <a:latin typeface="Gill Sans"/>
                <a:ea typeface="Gill Sans"/>
                <a:cs typeface="Gill Sans"/>
                <a:sym typeface="Gill Sans"/>
              </a:defRPr>
            </a:lvl6pPr>
            <a:lvl7pPr indent="0" lvl="6" marL="0" marR="0" rtl="0" algn="r">
              <a:spcBef>
                <a:spcPts val="0"/>
              </a:spcBef>
              <a:buNone/>
              <a:defRPr b="0" i="0" sz="800" u="none" cap="none" strike="noStrike">
                <a:solidFill>
                  <a:srgbClr val="2F2F2F"/>
                </a:solidFill>
                <a:latin typeface="Gill Sans"/>
                <a:ea typeface="Gill Sans"/>
                <a:cs typeface="Gill Sans"/>
                <a:sym typeface="Gill Sans"/>
              </a:defRPr>
            </a:lvl7pPr>
            <a:lvl8pPr indent="0" lvl="7" marL="0" marR="0" rtl="0" algn="r">
              <a:spcBef>
                <a:spcPts val="0"/>
              </a:spcBef>
              <a:buNone/>
              <a:defRPr b="0" i="0" sz="800" u="none" cap="none" strike="noStrike">
                <a:solidFill>
                  <a:srgbClr val="2F2F2F"/>
                </a:solidFill>
                <a:latin typeface="Gill Sans"/>
                <a:ea typeface="Gill Sans"/>
                <a:cs typeface="Gill Sans"/>
                <a:sym typeface="Gill Sans"/>
              </a:defRPr>
            </a:lvl8pPr>
            <a:lvl9pPr indent="0" lvl="8" marL="0" marR="0" rt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cxnSp>
        <p:nvCxnSpPr>
          <p:cNvPr id="92" name="Google Shape;92;p24"/>
          <p:cNvCxnSpPr/>
          <p:nvPr/>
        </p:nvCxnSpPr>
        <p:spPr>
          <a:xfrm>
            <a:off x="158225" y="179819"/>
            <a:ext cx="0" cy="4766400"/>
          </a:xfrm>
          <a:prstGeom prst="straightConnector1">
            <a:avLst/>
          </a:prstGeom>
          <a:noFill/>
          <a:ln cap="flat" cmpd="sng" w="9525">
            <a:solidFill>
              <a:srgbClr val="168FDF"/>
            </a:solidFill>
            <a:prstDash val="solid"/>
            <a:miter lim="8000"/>
            <a:headEnd len="sm" w="sm" type="none"/>
            <a:tailEnd len="sm" w="sm" type="none"/>
          </a:ln>
        </p:spPr>
      </p:cxnSp>
      <p:sp>
        <p:nvSpPr>
          <p:cNvPr id="93" name="Google Shape;93;p24"/>
          <p:cNvSpPr txBox="1"/>
          <p:nvPr>
            <p:ph idx="2" type="body"/>
          </p:nvPr>
        </p:nvSpPr>
        <p:spPr>
          <a:xfrm>
            <a:off x="4676251" y="879125"/>
            <a:ext cx="4283100" cy="3980700"/>
          </a:xfrm>
          <a:prstGeom prst="rect">
            <a:avLst/>
          </a:prstGeom>
          <a:noFill/>
          <a:ln>
            <a:noFill/>
          </a:ln>
        </p:spPr>
        <p:txBody>
          <a:bodyPr anchorCtr="0" anchor="t" bIns="68575" lIns="68575" spcFirstLastPara="1" rIns="68575" wrap="square" tIns="68575">
            <a:noAutofit/>
          </a:bodyPr>
          <a:lstStyle>
            <a:lvl1pPr indent="-342900" lvl="0" marL="457200" marR="0" rtl="0" algn="l">
              <a:lnSpc>
                <a:spcPct val="100000"/>
              </a:lnSpc>
              <a:spcBef>
                <a:spcPts val="800"/>
              </a:spcBef>
              <a:spcAft>
                <a:spcPts val="0"/>
              </a:spcAft>
              <a:buClr>
                <a:srgbClr val="168FDF"/>
              </a:buClr>
              <a:buSzPts val="1800"/>
              <a:buFont typeface="Arial"/>
              <a:buChar char="●"/>
              <a:defRPr i="0" sz="1800" u="none" cap="none" strike="noStrike">
                <a:solidFill>
                  <a:srgbClr val="2F2F2F"/>
                </a:solidFill>
                <a:latin typeface="Arial"/>
                <a:ea typeface="Arial"/>
                <a:cs typeface="Arial"/>
                <a:sym typeface="Arial"/>
              </a:defRPr>
            </a:lvl1pPr>
            <a:lvl2pPr indent="-336550" lvl="1" marL="914400" marR="0" rtl="0" algn="l">
              <a:lnSpc>
                <a:spcPct val="100000"/>
              </a:lnSpc>
              <a:spcBef>
                <a:spcPts val="400"/>
              </a:spcBef>
              <a:spcAft>
                <a:spcPts val="0"/>
              </a:spcAft>
              <a:buClr>
                <a:srgbClr val="168FDF"/>
              </a:buClr>
              <a:buSzPts val="1700"/>
              <a:buFont typeface="Arial"/>
              <a:buChar char="○"/>
              <a:defRPr i="0" sz="1700" u="none" cap="none" strike="noStrike">
                <a:solidFill>
                  <a:srgbClr val="2F2F2F"/>
                </a:solidFill>
                <a:latin typeface="Arial"/>
                <a:ea typeface="Arial"/>
                <a:cs typeface="Arial"/>
                <a:sym typeface="Arial"/>
              </a:defRPr>
            </a:lvl2pPr>
            <a:lvl3pPr indent="-330200" lvl="2" marL="1371600" marR="0" rtl="0" algn="l">
              <a:lnSpc>
                <a:spcPct val="100000"/>
              </a:lnSpc>
              <a:spcBef>
                <a:spcPts val="400"/>
              </a:spcBef>
              <a:spcAft>
                <a:spcPts val="0"/>
              </a:spcAft>
              <a:buClr>
                <a:srgbClr val="168FDF"/>
              </a:buClr>
              <a:buSzPts val="1600"/>
              <a:buFont typeface="Arial"/>
              <a:buChar char="■"/>
              <a:defRPr i="0" sz="1600" u="none" cap="none" strike="noStrike">
                <a:solidFill>
                  <a:srgbClr val="2F2F2F"/>
                </a:solidFill>
                <a:latin typeface="Arial"/>
                <a:ea typeface="Arial"/>
                <a:cs typeface="Arial"/>
                <a:sym typeface="Arial"/>
              </a:defRPr>
            </a:lvl3pPr>
            <a:lvl4pPr indent="-323850" lvl="3" marL="1828800" marR="0" rtl="0" algn="l">
              <a:lnSpc>
                <a:spcPct val="100000"/>
              </a:lnSpc>
              <a:spcBef>
                <a:spcPts val="400"/>
              </a:spcBef>
              <a:spcAft>
                <a:spcPts val="0"/>
              </a:spcAft>
              <a:buClr>
                <a:srgbClr val="168FDF"/>
              </a:buClr>
              <a:buSzPts val="1500"/>
              <a:buFont typeface="Arial"/>
              <a:buChar char="●"/>
              <a:defRPr i="0" sz="1500" u="none" cap="none" strike="noStrike">
                <a:solidFill>
                  <a:srgbClr val="2F2F2F"/>
                </a:solidFill>
                <a:latin typeface="Arial"/>
                <a:ea typeface="Arial"/>
                <a:cs typeface="Arial"/>
                <a:sym typeface="Arial"/>
              </a:defRPr>
            </a:lvl4pPr>
            <a:lvl5pPr indent="-298450" lvl="4" marL="2286000" marR="0" rtl="0" algn="l">
              <a:lnSpc>
                <a:spcPct val="100000"/>
              </a:lnSpc>
              <a:spcBef>
                <a:spcPts val="400"/>
              </a:spcBef>
              <a:spcAft>
                <a:spcPts val="0"/>
              </a:spcAft>
              <a:buClr>
                <a:srgbClr val="168FDF"/>
              </a:buClr>
              <a:buSzPts val="1100"/>
              <a:buFont typeface="Arial"/>
              <a:buChar char="○"/>
              <a:defRPr i="0" sz="1100" u="none" cap="none" strike="noStrike">
                <a:solidFill>
                  <a:srgbClr val="2F2F2F"/>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9pPr>
          </a:lstStyle>
          <a:p/>
        </p:txBody>
      </p:sp>
      <p:pic>
        <p:nvPicPr>
          <p:cNvPr id="94" name="Google Shape;94;p24"/>
          <p:cNvPicPr preferRelativeResize="0"/>
          <p:nvPr/>
        </p:nvPicPr>
        <p:blipFill>
          <a:blip r:embed="rId2">
            <a:alphaModFix/>
          </a:blip>
          <a:stretch>
            <a:fillRect/>
          </a:stretch>
        </p:blipFill>
        <p:spPr>
          <a:xfrm>
            <a:off x="7806775" y="339585"/>
            <a:ext cx="1152550" cy="379775"/>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p:cSld name="2_Title Slide_1">
    <p:bg>
      <p:bgPr>
        <a:blipFill>
          <a:blip r:embed="rId2">
            <a:alphaModFix/>
          </a:blip>
          <a:stretch>
            <a:fillRect/>
          </a:stretch>
        </a:blipFill>
      </p:bgPr>
    </p:bg>
    <p:spTree>
      <p:nvGrpSpPr>
        <p:cNvPr id="95" name="Shape 95"/>
        <p:cNvGrpSpPr/>
        <p:nvPr/>
      </p:nvGrpSpPr>
      <p:grpSpPr>
        <a:xfrm>
          <a:off x="0" y="0"/>
          <a:ext cx="0" cy="0"/>
          <a:chOff x="0" y="0"/>
          <a:chExt cx="0" cy="0"/>
        </a:xfrm>
      </p:grpSpPr>
      <p:pic>
        <p:nvPicPr>
          <p:cNvPr id="96" name="Google Shape;96;p25"/>
          <p:cNvPicPr preferRelativeResize="0"/>
          <p:nvPr/>
        </p:nvPicPr>
        <p:blipFill rotWithShape="1">
          <a:blip r:embed="rId3">
            <a:alphaModFix/>
          </a:blip>
          <a:srcRect b="0" l="0" r="0" t="0"/>
          <a:stretch/>
        </p:blipFill>
        <p:spPr>
          <a:xfrm>
            <a:off x="6029873" y="4670683"/>
            <a:ext cx="2796281" cy="157855"/>
          </a:xfrm>
          <a:prstGeom prst="rect">
            <a:avLst/>
          </a:prstGeom>
          <a:noFill/>
          <a:ln>
            <a:noFill/>
          </a:ln>
        </p:spPr>
      </p:pic>
      <p:sp>
        <p:nvSpPr>
          <p:cNvPr id="97" name="Google Shape;97;p25"/>
          <p:cNvSpPr txBox="1"/>
          <p:nvPr>
            <p:ph type="title"/>
          </p:nvPr>
        </p:nvSpPr>
        <p:spPr>
          <a:xfrm>
            <a:off x="628625" y="986875"/>
            <a:ext cx="7886400" cy="1413300"/>
          </a:xfrm>
          <a:prstGeom prst="rect">
            <a:avLst/>
          </a:prstGeom>
          <a:noFill/>
          <a:ln>
            <a:noFill/>
          </a:ln>
        </p:spPr>
        <p:txBody>
          <a:bodyPr anchorCtr="0" anchor="b" bIns="34275" lIns="68575" spcFirstLastPara="1" rIns="68575" wrap="square" tIns="34275">
            <a:noAutofit/>
          </a:bodyPr>
          <a:lstStyle>
            <a:lvl1pPr lvl="0" marR="0" algn="ctr">
              <a:lnSpc>
                <a:spcPct val="90000"/>
              </a:lnSpc>
              <a:spcBef>
                <a:spcPts val="0"/>
              </a:spcBef>
              <a:spcAft>
                <a:spcPts val="0"/>
              </a:spcAft>
              <a:buClr>
                <a:schemeClr val="lt1"/>
              </a:buClr>
              <a:buSzPts val="3300"/>
              <a:buFont typeface="Arial"/>
              <a:buNone/>
              <a:defRPr b="1" i="0" sz="3300" u="none" cap="none" strike="noStrike">
                <a:solidFill>
                  <a:schemeClr val="lt1"/>
                </a:solidFill>
                <a:latin typeface="Arial"/>
                <a:ea typeface="Arial"/>
                <a:cs typeface="Arial"/>
                <a:sym typeface="Arial"/>
              </a:defRPr>
            </a:lvl1pPr>
            <a:lvl2pPr lvl="1"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98" name="Google Shape;98;p25"/>
          <p:cNvSpPr txBox="1"/>
          <p:nvPr>
            <p:ph idx="1" type="subTitle"/>
          </p:nvPr>
        </p:nvSpPr>
        <p:spPr>
          <a:xfrm>
            <a:off x="628625" y="2571775"/>
            <a:ext cx="7886400" cy="1584900"/>
          </a:xfrm>
          <a:prstGeom prst="rect">
            <a:avLst/>
          </a:prstGeom>
          <a:noFill/>
          <a:ln>
            <a:noFill/>
          </a:ln>
        </p:spPr>
        <p:txBody>
          <a:bodyPr anchorCtr="0" anchor="t" bIns="91425" lIns="91425" spcFirstLastPara="1" rIns="91425" wrap="square" tIns="91425">
            <a:noAutofit/>
          </a:bodyPr>
          <a:lstStyle>
            <a:lvl1pPr lvl="0" algn="ctr">
              <a:spcBef>
                <a:spcPts val="0"/>
              </a:spcBef>
              <a:spcAft>
                <a:spcPts val="0"/>
              </a:spcAft>
              <a:buClr>
                <a:schemeClr val="lt1"/>
              </a:buClr>
              <a:buSzPts val="1400"/>
              <a:buNone/>
              <a:defRPr>
                <a:solidFill>
                  <a:schemeClr val="lt1"/>
                </a:solidFill>
              </a:defRPr>
            </a:lvl1pPr>
            <a:lvl2pPr lvl="1" algn="ctr">
              <a:spcBef>
                <a:spcPts val="0"/>
              </a:spcBef>
              <a:spcAft>
                <a:spcPts val="0"/>
              </a:spcAft>
              <a:buClr>
                <a:schemeClr val="lt1"/>
              </a:buClr>
              <a:buSzPts val="1400"/>
              <a:buNone/>
              <a:defRPr>
                <a:solidFill>
                  <a:schemeClr val="lt1"/>
                </a:solidFill>
              </a:defRPr>
            </a:lvl2pPr>
            <a:lvl3pPr lvl="2" algn="ctr">
              <a:spcBef>
                <a:spcPts val="0"/>
              </a:spcBef>
              <a:spcAft>
                <a:spcPts val="0"/>
              </a:spcAft>
              <a:buClr>
                <a:schemeClr val="lt1"/>
              </a:buClr>
              <a:buSzPts val="1400"/>
              <a:buNone/>
              <a:defRPr>
                <a:solidFill>
                  <a:schemeClr val="lt1"/>
                </a:solidFill>
              </a:defRPr>
            </a:lvl3pPr>
            <a:lvl4pPr lvl="3" algn="ctr">
              <a:spcBef>
                <a:spcPts val="0"/>
              </a:spcBef>
              <a:spcAft>
                <a:spcPts val="0"/>
              </a:spcAft>
              <a:buClr>
                <a:schemeClr val="lt1"/>
              </a:buClr>
              <a:buSzPts val="1400"/>
              <a:buNone/>
              <a:defRPr>
                <a:solidFill>
                  <a:schemeClr val="lt1"/>
                </a:solidFill>
              </a:defRPr>
            </a:lvl4pPr>
            <a:lvl5pPr lvl="4" algn="ctr">
              <a:spcBef>
                <a:spcPts val="0"/>
              </a:spcBef>
              <a:spcAft>
                <a:spcPts val="0"/>
              </a:spcAft>
              <a:buClr>
                <a:schemeClr val="lt1"/>
              </a:buClr>
              <a:buSzPts val="1400"/>
              <a:buNone/>
              <a:defRPr>
                <a:solidFill>
                  <a:schemeClr val="lt1"/>
                </a:solidFill>
              </a:defRPr>
            </a:lvl5pPr>
            <a:lvl6pPr lvl="5" algn="ctr">
              <a:spcBef>
                <a:spcPts val="0"/>
              </a:spcBef>
              <a:spcAft>
                <a:spcPts val="0"/>
              </a:spcAft>
              <a:buClr>
                <a:schemeClr val="lt1"/>
              </a:buClr>
              <a:buSzPts val="1400"/>
              <a:buNone/>
              <a:defRPr>
                <a:solidFill>
                  <a:schemeClr val="lt1"/>
                </a:solidFill>
              </a:defRPr>
            </a:lvl6pPr>
            <a:lvl7pPr lvl="6" algn="ctr">
              <a:spcBef>
                <a:spcPts val="0"/>
              </a:spcBef>
              <a:spcAft>
                <a:spcPts val="0"/>
              </a:spcAft>
              <a:buClr>
                <a:schemeClr val="lt1"/>
              </a:buClr>
              <a:buSzPts val="1400"/>
              <a:buNone/>
              <a:defRPr>
                <a:solidFill>
                  <a:schemeClr val="lt1"/>
                </a:solidFill>
              </a:defRPr>
            </a:lvl7pPr>
            <a:lvl8pPr lvl="7" algn="ctr">
              <a:spcBef>
                <a:spcPts val="0"/>
              </a:spcBef>
              <a:spcAft>
                <a:spcPts val="0"/>
              </a:spcAft>
              <a:buClr>
                <a:schemeClr val="lt1"/>
              </a:buClr>
              <a:buSzPts val="1400"/>
              <a:buNone/>
              <a:defRPr>
                <a:solidFill>
                  <a:schemeClr val="lt1"/>
                </a:solidFill>
              </a:defRPr>
            </a:lvl8pPr>
            <a:lvl9pPr lvl="8" algn="ctr">
              <a:spcBef>
                <a:spcPts val="0"/>
              </a:spcBef>
              <a:spcAft>
                <a:spcPts val="0"/>
              </a:spcAft>
              <a:buClr>
                <a:schemeClr val="lt1"/>
              </a:buClr>
              <a:buSzPts val="1400"/>
              <a:buNone/>
              <a:defRPr>
                <a:solidFill>
                  <a:schemeClr val="lt1"/>
                </a:solidFill>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1">
  <p:cSld name="1_Title Slide_1">
    <p:bg>
      <p:bgPr>
        <a:solidFill>
          <a:srgbClr val="3CC1CD"/>
        </a:solidFill>
      </p:bgPr>
    </p:bg>
    <p:spTree>
      <p:nvGrpSpPr>
        <p:cNvPr id="99" name="Shape 99"/>
        <p:cNvGrpSpPr/>
        <p:nvPr/>
      </p:nvGrpSpPr>
      <p:grpSpPr>
        <a:xfrm>
          <a:off x="0" y="0"/>
          <a:ext cx="0" cy="0"/>
          <a:chOff x="0" y="0"/>
          <a:chExt cx="0" cy="0"/>
        </a:xfrm>
      </p:grpSpPr>
      <p:pic>
        <p:nvPicPr>
          <p:cNvPr id="100" name="Google Shape;100;p26"/>
          <p:cNvPicPr preferRelativeResize="0"/>
          <p:nvPr/>
        </p:nvPicPr>
        <p:blipFill rotWithShape="1">
          <a:blip r:embed="rId2">
            <a:alphaModFix/>
          </a:blip>
          <a:srcRect b="0" l="0" r="0" t="0"/>
          <a:stretch/>
        </p:blipFill>
        <p:spPr>
          <a:xfrm rot="10800000">
            <a:off x="6594" y="1"/>
            <a:ext cx="9144000" cy="5143500"/>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 Alternate 6">
  <p:cSld name="7_Title and Content_1">
    <p:bg>
      <p:bgPr>
        <a:blipFill>
          <a:blip r:embed="rId2">
            <a:alphaModFix/>
          </a:blip>
          <a:stretch>
            <a:fillRect/>
          </a:stretch>
        </a:blipFill>
      </p:bgPr>
    </p:bg>
    <p:spTree>
      <p:nvGrpSpPr>
        <p:cNvPr id="101" name="Shape 101"/>
        <p:cNvGrpSpPr/>
        <p:nvPr/>
      </p:nvGrpSpPr>
      <p:grpSpPr>
        <a:xfrm>
          <a:off x="0" y="0"/>
          <a:ext cx="0" cy="0"/>
          <a:chOff x="0" y="0"/>
          <a:chExt cx="0" cy="0"/>
        </a:xfrm>
      </p:grpSpPr>
      <p:pic>
        <p:nvPicPr>
          <p:cNvPr descr="A black and white text&#10;&#10;Description automatically generated" id="102" name="Google Shape;102;p27"/>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103" name="Google Shape;103;p27"/>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104" name="Google Shape;104;p27"/>
          <p:cNvSpPr txBox="1"/>
          <p:nvPr>
            <p:ph idx="1" type="body"/>
          </p:nvPr>
        </p:nvSpPr>
        <p:spPr>
          <a:xfrm>
            <a:off x="628634" y="1369219"/>
            <a:ext cx="3603300" cy="3263400"/>
          </a:xfrm>
          <a:prstGeom prst="rect">
            <a:avLst/>
          </a:prstGeom>
          <a:noFill/>
          <a:ln>
            <a:noFill/>
          </a:ln>
        </p:spPr>
        <p:txBody>
          <a:bodyPr anchorCtr="0" anchor="t" bIns="34275" lIns="68575" spcFirstLastPara="1" rIns="68575" wrap="square" tIns="34275">
            <a:noAutofit/>
          </a:bodyPr>
          <a:lstStyle>
            <a:lvl1pPr indent="-361950" lvl="0" marL="457200" marR="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05" name="Google Shape;105;p27"/>
          <p:cNvSpPr txBox="1"/>
          <p:nvPr>
            <p:ph idx="2" type="body"/>
          </p:nvPr>
        </p:nvSpPr>
        <p:spPr>
          <a:xfrm>
            <a:off x="4877144" y="1369219"/>
            <a:ext cx="3603300" cy="3263400"/>
          </a:xfrm>
          <a:prstGeom prst="rect">
            <a:avLst/>
          </a:prstGeom>
          <a:noFill/>
          <a:ln>
            <a:noFill/>
          </a:ln>
        </p:spPr>
        <p:txBody>
          <a:bodyPr anchorCtr="0" anchor="t" bIns="34275" lIns="68575" spcFirstLastPara="1" rIns="68575" wrap="square" tIns="34275">
            <a:noAutofit/>
          </a:bodyPr>
          <a:lstStyle>
            <a:lvl1pPr indent="-361950" lvl="0" marL="457200" marR="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ith Theme 1">
  <p:cSld name="Title and Content_2_1_1_1_1">
    <p:bg>
      <p:bgPr>
        <a:blipFill>
          <a:blip r:embed="rId2">
            <a:alphaModFix/>
          </a:blip>
          <a:stretch>
            <a:fillRect/>
          </a:stretch>
        </a:blipFill>
      </p:bgPr>
    </p:bg>
    <p:spTree>
      <p:nvGrpSpPr>
        <p:cNvPr id="106" name="Shape 106"/>
        <p:cNvGrpSpPr/>
        <p:nvPr/>
      </p:nvGrpSpPr>
      <p:grpSpPr>
        <a:xfrm>
          <a:off x="0" y="0"/>
          <a:ext cx="0" cy="0"/>
          <a:chOff x="0" y="0"/>
          <a:chExt cx="0" cy="0"/>
        </a:xfrm>
      </p:grpSpPr>
      <p:pic>
        <p:nvPicPr>
          <p:cNvPr descr="A black and white text&#10;&#10;Description automatically generated" id="107" name="Google Shape;107;p28"/>
          <p:cNvPicPr preferRelativeResize="0"/>
          <p:nvPr/>
        </p:nvPicPr>
        <p:blipFill rotWithShape="1">
          <a:blip r:embed="rId3">
            <a:alphaModFix/>
          </a:blip>
          <a:srcRect b="0" l="56900" r="0" t="0"/>
          <a:stretch/>
        </p:blipFill>
        <p:spPr>
          <a:xfrm>
            <a:off x="8389634" y="78623"/>
            <a:ext cx="612780" cy="689837"/>
          </a:xfrm>
          <a:prstGeom prst="rect">
            <a:avLst/>
          </a:prstGeom>
          <a:noFill/>
          <a:ln>
            <a:noFill/>
          </a:ln>
        </p:spPr>
      </p:pic>
      <p:sp>
        <p:nvSpPr>
          <p:cNvPr id="108" name="Google Shape;108;p28"/>
          <p:cNvSpPr txBox="1"/>
          <p:nvPr/>
        </p:nvSpPr>
        <p:spPr>
          <a:xfrm>
            <a:off x="111956" y="4855069"/>
            <a:ext cx="3456300" cy="1707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chemeClr val="dk1"/>
              </a:buClr>
              <a:buSzPts val="800"/>
              <a:buFont typeface="Arial"/>
              <a:buNone/>
            </a:pPr>
            <a:r>
              <a:rPr b="0" i="0" lang="en" sz="800" u="none" cap="none" strike="noStrike">
                <a:solidFill>
                  <a:schemeClr val="lt2"/>
                </a:solidFill>
                <a:latin typeface="Arial"/>
                <a:ea typeface="Arial"/>
                <a:cs typeface="Arial"/>
                <a:sym typeface="Arial"/>
              </a:rPr>
              <a:t>Academy Software Foundation Governing Board CONFIDENTIAL</a:t>
            </a:r>
            <a:endParaRPr b="0" i="0" sz="800" u="none" cap="none" strike="noStrike">
              <a:solidFill>
                <a:schemeClr val="lt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lt2"/>
              </a:solidFill>
              <a:latin typeface="Arial"/>
              <a:ea typeface="Arial"/>
              <a:cs typeface="Arial"/>
              <a:sym typeface="Aria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bg>
      <p:bgPr>
        <a:blipFill>
          <a:blip r:embed="rId2">
            <a:alphaModFix/>
          </a:blip>
          <a:stretch>
            <a:fillRect/>
          </a:stretch>
        </a:blipFill>
      </p:bgPr>
    </p:bg>
    <p:spTree>
      <p:nvGrpSpPr>
        <p:cNvPr id="110" name="Shape 110"/>
        <p:cNvGrpSpPr/>
        <p:nvPr/>
      </p:nvGrpSpPr>
      <p:grpSpPr>
        <a:xfrm>
          <a:off x="0" y="0"/>
          <a:ext cx="0" cy="0"/>
          <a:chOff x="0" y="0"/>
          <a:chExt cx="0" cy="0"/>
        </a:xfrm>
      </p:grpSpPr>
      <p:pic>
        <p:nvPicPr>
          <p:cNvPr id="111" name="Google Shape;111;p30"/>
          <p:cNvPicPr preferRelativeResize="0"/>
          <p:nvPr/>
        </p:nvPicPr>
        <p:blipFill rotWithShape="1">
          <a:blip r:embed="rId3">
            <a:alphaModFix/>
          </a:blip>
          <a:srcRect b="0" l="0" r="0" t="0"/>
          <a:stretch/>
        </p:blipFill>
        <p:spPr>
          <a:xfrm>
            <a:off x="2559422" y="1497122"/>
            <a:ext cx="4025156" cy="2149256"/>
          </a:xfrm>
          <a:prstGeom prst="rect">
            <a:avLst/>
          </a:prstGeom>
          <a:noFill/>
          <a:ln>
            <a:noFill/>
          </a:ln>
        </p:spPr>
      </p:pic>
      <p:pic>
        <p:nvPicPr>
          <p:cNvPr id="112" name="Google Shape;112;p30"/>
          <p:cNvPicPr preferRelativeResize="0"/>
          <p:nvPr/>
        </p:nvPicPr>
        <p:blipFill rotWithShape="1">
          <a:blip r:embed="rId4">
            <a:alphaModFix/>
          </a:blip>
          <a:srcRect b="0" l="0" r="0" t="0"/>
          <a:stretch/>
        </p:blipFill>
        <p:spPr>
          <a:xfrm>
            <a:off x="6029873" y="4670683"/>
            <a:ext cx="2796281" cy="157855"/>
          </a:xfrm>
          <a:prstGeom prst="rect">
            <a:avLst/>
          </a:prstGeom>
          <a:noFill/>
          <a:ln>
            <a:noFill/>
          </a:ln>
        </p:spPr>
      </p:pic>
      <p:pic>
        <p:nvPicPr>
          <p:cNvPr descr="A black and white text&#10;&#10;Description automatically generated" id="113" name="Google Shape;113;p30"/>
          <p:cNvPicPr preferRelativeResize="0"/>
          <p:nvPr/>
        </p:nvPicPr>
        <p:blipFill rotWithShape="1">
          <a:blip r:embed="rId5">
            <a:alphaModFix/>
          </a:blip>
          <a:srcRect b="16096" l="58824" r="15206" t="69117"/>
          <a:stretch/>
        </p:blipFill>
        <p:spPr>
          <a:xfrm>
            <a:off x="317627" y="4666767"/>
            <a:ext cx="585599" cy="161773"/>
          </a:xfrm>
          <a:prstGeom prst="rect">
            <a:avLst/>
          </a:prstGeom>
          <a:noFill/>
          <a:ln>
            <a:noFill/>
          </a:ln>
        </p:spPr>
      </p:pic>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 Slide_1">
    <p:bg>
      <p:bgPr>
        <a:blipFill>
          <a:blip r:embed="rId2">
            <a:alphaModFix/>
          </a:blip>
          <a:stretch>
            <a:fillRect/>
          </a:stretch>
        </a:blipFill>
      </p:bgPr>
    </p:bg>
    <p:spTree>
      <p:nvGrpSpPr>
        <p:cNvPr id="114" name="Shape 114"/>
        <p:cNvGrpSpPr/>
        <p:nvPr/>
      </p:nvGrpSpPr>
      <p:grpSpPr>
        <a:xfrm>
          <a:off x="0" y="0"/>
          <a:ext cx="0" cy="0"/>
          <a:chOff x="0" y="0"/>
          <a:chExt cx="0" cy="0"/>
        </a:xfrm>
      </p:grpSpPr>
      <p:pic>
        <p:nvPicPr>
          <p:cNvPr id="115" name="Google Shape;115;p31"/>
          <p:cNvPicPr preferRelativeResize="0"/>
          <p:nvPr/>
        </p:nvPicPr>
        <p:blipFill rotWithShape="1">
          <a:blip r:embed="rId3">
            <a:alphaModFix/>
          </a:blip>
          <a:srcRect b="0" l="0" r="0" t="0"/>
          <a:stretch/>
        </p:blipFill>
        <p:spPr>
          <a:xfrm>
            <a:off x="6029873" y="4670683"/>
            <a:ext cx="2796281" cy="157855"/>
          </a:xfrm>
          <a:prstGeom prst="rect">
            <a:avLst/>
          </a:prstGeom>
          <a:noFill/>
          <a:ln>
            <a:noFill/>
          </a:ln>
        </p:spPr>
      </p:pic>
      <p:pic>
        <p:nvPicPr>
          <p:cNvPr descr="A black and white text&#10;&#10;Description automatically generated" id="116" name="Google Shape;116;p31"/>
          <p:cNvPicPr preferRelativeResize="0"/>
          <p:nvPr/>
        </p:nvPicPr>
        <p:blipFill rotWithShape="1">
          <a:blip r:embed="rId4">
            <a:alphaModFix/>
          </a:blip>
          <a:srcRect b="16096" l="58822" r="15208" t="69117"/>
          <a:stretch/>
        </p:blipFill>
        <p:spPr>
          <a:xfrm>
            <a:off x="317627" y="4666767"/>
            <a:ext cx="585599" cy="161773"/>
          </a:xfrm>
          <a:prstGeom prst="rect">
            <a:avLst/>
          </a:prstGeom>
          <a:noFill/>
          <a:ln>
            <a:noFill/>
          </a:ln>
        </p:spPr>
      </p:pic>
      <p:pic>
        <p:nvPicPr>
          <p:cNvPr id="117" name="Google Shape;117;p31"/>
          <p:cNvPicPr preferRelativeResize="0"/>
          <p:nvPr/>
        </p:nvPicPr>
        <p:blipFill rotWithShape="1">
          <a:blip r:embed="rId5">
            <a:alphaModFix/>
          </a:blip>
          <a:srcRect b="0" l="0" r="0" t="0"/>
          <a:stretch/>
        </p:blipFill>
        <p:spPr>
          <a:xfrm>
            <a:off x="546842" y="1674386"/>
            <a:ext cx="3361163" cy="1794731"/>
          </a:xfrm>
          <a:prstGeom prst="rect">
            <a:avLst/>
          </a:prstGeom>
          <a:noFill/>
          <a:ln>
            <a:noFill/>
          </a:ln>
        </p:spPr>
      </p:pic>
      <p:sp>
        <p:nvSpPr>
          <p:cNvPr id="118" name="Google Shape;118;p31"/>
          <p:cNvSpPr txBox="1"/>
          <p:nvPr>
            <p:ph type="title"/>
          </p:nvPr>
        </p:nvSpPr>
        <p:spPr>
          <a:xfrm>
            <a:off x="4352550" y="525788"/>
            <a:ext cx="4535400" cy="2137500"/>
          </a:xfrm>
          <a:prstGeom prst="rect">
            <a:avLst/>
          </a:prstGeom>
          <a:noFill/>
          <a:ln>
            <a:noFill/>
          </a:ln>
        </p:spPr>
        <p:txBody>
          <a:bodyPr anchorCtr="0" anchor="b" bIns="68575" lIns="68575" spcFirstLastPara="1" rIns="68575" wrap="square" tIns="68575">
            <a:noAutofit/>
          </a:bodyPr>
          <a:lstStyle>
            <a:lvl1pPr lvl="0">
              <a:spcBef>
                <a:spcPts val="0"/>
              </a:spcBef>
              <a:spcAft>
                <a:spcPts val="0"/>
              </a:spcAft>
              <a:buClr>
                <a:schemeClr val="lt1"/>
              </a:buClr>
              <a:buSzPts val="3200"/>
              <a:buNone/>
              <a:defRPr b="1" sz="3200">
                <a:solidFill>
                  <a:schemeClr val="lt1"/>
                </a:solidFill>
              </a:defRPr>
            </a:lvl1pPr>
            <a:lvl2pPr lvl="1">
              <a:spcBef>
                <a:spcPts val="0"/>
              </a:spcBef>
              <a:spcAft>
                <a:spcPts val="0"/>
              </a:spcAft>
              <a:buClr>
                <a:schemeClr val="lt1"/>
              </a:buClr>
              <a:buSzPts val="1100"/>
              <a:buNone/>
              <a:defRPr sz="1100">
                <a:solidFill>
                  <a:schemeClr val="lt1"/>
                </a:solidFill>
              </a:defRPr>
            </a:lvl2pPr>
            <a:lvl3pPr lvl="2">
              <a:spcBef>
                <a:spcPts val="0"/>
              </a:spcBef>
              <a:spcAft>
                <a:spcPts val="0"/>
              </a:spcAft>
              <a:buClr>
                <a:schemeClr val="lt1"/>
              </a:buClr>
              <a:buSzPts val="1100"/>
              <a:buNone/>
              <a:defRPr sz="1100">
                <a:solidFill>
                  <a:schemeClr val="lt1"/>
                </a:solidFill>
              </a:defRPr>
            </a:lvl3pPr>
            <a:lvl4pPr lvl="3">
              <a:spcBef>
                <a:spcPts val="0"/>
              </a:spcBef>
              <a:spcAft>
                <a:spcPts val="0"/>
              </a:spcAft>
              <a:buClr>
                <a:schemeClr val="lt1"/>
              </a:buClr>
              <a:buSzPts val="1100"/>
              <a:buNone/>
              <a:defRPr sz="1100">
                <a:solidFill>
                  <a:schemeClr val="lt1"/>
                </a:solidFill>
              </a:defRPr>
            </a:lvl4pPr>
            <a:lvl5pPr lvl="4">
              <a:spcBef>
                <a:spcPts val="0"/>
              </a:spcBef>
              <a:spcAft>
                <a:spcPts val="0"/>
              </a:spcAft>
              <a:buClr>
                <a:schemeClr val="lt1"/>
              </a:buClr>
              <a:buSzPts val="1100"/>
              <a:buNone/>
              <a:defRPr sz="1100">
                <a:solidFill>
                  <a:schemeClr val="lt1"/>
                </a:solidFill>
              </a:defRPr>
            </a:lvl5pPr>
            <a:lvl6pPr lvl="5">
              <a:spcBef>
                <a:spcPts val="0"/>
              </a:spcBef>
              <a:spcAft>
                <a:spcPts val="0"/>
              </a:spcAft>
              <a:buClr>
                <a:schemeClr val="lt1"/>
              </a:buClr>
              <a:buSzPts val="1100"/>
              <a:buNone/>
              <a:defRPr sz="1100">
                <a:solidFill>
                  <a:schemeClr val="lt1"/>
                </a:solidFill>
              </a:defRPr>
            </a:lvl6pPr>
            <a:lvl7pPr lvl="6">
              <a:spcBef>
                <a:spcPts val="0"/>
              </a:spcBef>
              <a:spcAft>
                <a:spcPts val="0"/>
              </a:spcAft>
              <a:buClr>
                <a:schemeClr val="lt1"/>
              </a:buClr>
              <a:buSzPts val="1100"/>
              <a:buNone/>
              <a:defRPr sz="1100">
                <a:solidFill>
                  <a:schemeClr val="lt1"/>
                </a:solidFill>
              </a:defRPr>
            </a:lvl7pPr>
            <a:lvl8pPr lvl="7">
              <a:spcBef>
                <a:spcPts val="0"/>
              </a:spcBef>
              <a:spcAft>
                <a:spcPts val="0"/>
              </a:spcAft>
              <a:buClr>
                <a:schemeClr val="lt1"/>
              </a:buClr>
              <a:buSzPts val="1100"/>
              <a:buNone/>
              <a:defRPr sz="1100">
                <a:solidFill>
                  <a:schemeClr val="lt1"/>
                </a:solidFill>
              </a:defRPr>
            </a:lvl8pPr>
            <a:lvl9pPr lvl="8">
              <a:spcBef>
                <a:spcPts val="0"/>
              </a:spcBef>
              <a:spcAft>
                <a:spcPts val="0"/>
              </a:spcAft>
              <a:buClr>
                <a:schemeClr val="lt1"/>
              </a:buClr>
              <a:buSzPts val="1100"/>
              <a:buNone/>
              <a:defRPr sz="1100">
                <a:solidFill>
                  <a:schemeClr val="lt1"/>
                </a:solidFill>
              </a:defRPr>
            </a:lvl9pPr>
          </a:lstStyle>
          <a:p/>
        </p:txBody>
      </p:sp>
      <p:sp>
        <p:nvSpPr>
          <p:cNvPr id="119" name="Google Shape;119;p31"/>
          <p:cNvSpPr txBox="1"/>
          <p:nvPr>
            <p:ph idx="1" type="subTitle"/>
          </p:nvPr>
        </p:nvSpPr>
        <p:spPr>
          <a:xfrm>
            <a:off x="4352550" y="2852944"/>
            <a:ext cx="4535400" cy="695100"/>
          </a:xfrm>
          <a:prstGeom prst="rect">
            <a:avLst/>
          </a:prstGeom>
          <a:noFill/>
          <a:ln>
            <a:noFill/>
          </a:ln>
        </p:spPr>
        <p:txBody>
          <a:bodyPr anchorCtr="0" anchor="t" bIns="68575" lIns="68575" spcFirstLastPara="1" rIns="68575" wrap="square" tIns="68575">
            <a:noAutofit/>
          </a:bodyPr>
          <a:lstStyle>
            <a:lvl1pPr lvl="0">
              <a:spcBef>
                <a:spcPts val="0"/>
              </a:spcBef>
              <a:spcAft>
                <a:spcPts val="0"/>
              </a:spcAft>
              <a:buClr>
                <a:schemeClr val="lt1"/>
              </a:buClr>
              <a:buSzPts val="1500"/>
              <a:buNone/>
              <a:defRPr sz="1500">
                <a:solidFill>
                  <a:schemeClr val="lt1"/>
                </a:solidFill>
              </a:defRPr>
            </a:lvl1pPr>
            <a:lvl2pPr lvl="1">
              <a:spcBef>
                <a:spcPts val="0"/>
              </a:spcBef>
              <a:spcAft>
                <a:spcPts val="0"/>
              </a:spcAft>
              <a:buClr>
                <a:schemeClr val="lt1"/>
              </a:buClr>
              <a:buSzPts val="1500"/>
              <a:buNone/>
              <a:defRPr sz="1500">
                <a:solidFill>
                  <a:schemeClr val="lt1"/>
                </a:solidFill>
              </a:defRPr>
            </a:lvl2pPr>
            <a:lvl3pPr lvl="2">
              <a:spcBef>
                <a:spcPts val="0"/>
              </a:spcBef>
              <a:spcAft>
                <a:spcPts val="0"/>
              </a:spcAft>
              <a:buClr>
                <a:schemeClr val="lt1"/>
              </a:buClr>
              <a:buSzPts val="1500"/>
              <a:buNone/>
              <a:defRPr sz="1500">
                <a:solidFill>
                  <a:schemeClr val="lt1"/>
                </a:solidFill>
              </a:defRPr>
            </a:lvl3pPr>
            <a:lvl4pPr lvl="3">
              <a:spcBef>
                <a:spcPts val="0"/>
              </a:spcBef>
              <a:spcAft>
                <a:spcPts val="0"/>
              </a:spcAft>
              <a:buClr>
                <a:schemeClr val="lt1"/>
              </a:buClr>
              <a:buSzPts val="1500"/>
              <a:buNone/>
              <a:defRPr sz="1500">
                <a:solidFill>
                  <a:schemeClr val="lt1"/>
                </a:solidFill>
              </a:defRPr>
            </a:lvl4pPr>
            <a:lvl5pPr lvl="4">
              <a:spcBef>
                <a:spcPts val="0"/>
              </a:spcBef>
              <a:spcAft>
                <a:spcPts val="0"/>
              </a:spcAft>
              <a:buClr>
                <a:schemeClr val="lt1"/>
              </a:buClr>
              <a:buSzPts val="1500"/>
              <a:buNone/>
              <a:defRPr sz="1500">
                <a:solidFill>
                  <a:schemeClr val="lt1"/>
                </a:solidFill>
              </a:defRPr>
            </a:lvl5pPr>
            <a:lvl6pPr lvl="5">
              <a:spcBef>
                <a:spcPts val="0"/>
              </a:spcBef>
              <a:spcAft>
                <a:spcPts val="0"/>
              </a:spcAft>
              <a:buClr>
                <a:schemeClr val="lt1"/>
              </a:buClr>
              <a:buSzPts val="1500"/>
              <a:buNone/>
              <a:defRPr sz="1500">
                <a:solidFill>
                  <a:schemeClr val="lt1"/>
                </a:solidFill>
              </a:defRPr>
            </a:lvl6pPr>
            <a:lvl7pPr lvl="6">
              <a:spcBef>
                <a:spcPts val="0"/>
              </a:spcBef>
              <a:spcAft>
                <a:spcPts val="0"/>
              </a:spcAft>
              <a:buClr>
                <a:schemeClr val="lt1"/>
              </a:buClr>
              <a:buSzPts val="1500"/>
              <a:buNone/>
              <a:defRPr sz="1500">
                <a:solidFill>
                  <a:schemeClr val="lt1"/>
                </a:solidFill>
              </a:defRPr>
            </a:lvl7pPr>
            <a:lvl8pPr lvl="7">
              <a:spcBef>
                <a:spcPts val="0"/>
              </a:spcBef>
              <a:spcAft>
                <a:spcPts val="0"/>
              </a:spcAft>
              <a:buClr>
                <a:schemeClr val="lt1"/>
              </a:buClr>
              <a:buSzPts val="1500"/>
              <a:buNone/>
              <a:defRPr sz="1500">
                <a:solidFill>
                  <a:schemeClr val="lt1"/>
                </a:solidFill>
              </a:defRPr>
            </a:lvl8pPr>
            <a:lvl9pPr lvl="8">
              <a:spcBef>
                <a:spcPts val="0"/>
              </a:spcBef>
              <a:spcAft>
                <a:spcPts val="0"/>
              </a:spcAft>
              <a:buClr>
                <a:schemeClr val="lt1"/>
              </a:buClr>
              <a:buSzPts val="1500"/>
              <a:buNone/>
              <a:defRPr sz="1500">
                <a:solidFill>
                  <a:schemeClr val="lt1"/>
                </a:solidFill>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_Title and Content 2">
  <p:cSld name="14_Title and Content_2">
    <p:bg>
      <p:bgPr>
        <a:blipFill>
          <a:blip r:embed="rId2">
            <a:alphaModFix/>
          </a:blip>
          <a:stretch>
            <a:fillRect/>
          </a:stretch>
        </a:blipFill>
      </p:bgPr>
    </p:bg>
    <p:spTree>
      <p:nvGrpSpPr>
        <p:cNvPr id="16" name="Shape 16"/>
        <p:cNvGrpSpPr/>
        <p:nvPr/>
      </p:nvGrpSpPr>
      <p:grpSpPr>
        <a:xfrm>
          <a:off x="0" y="0"/>
          <a:ext cx="0" cy="0"/>
          <a:chOff x="0" y="0"/>
          <a:chExt cx="0" cy="0"/>
        </a:xfrm>
      </p:grpSpPr>
      <p:sp>
        <p:nvSpPr>
          <p:cNvPr id="17" name="Google Shape;17;p4"/>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18" name="Google Shape;18;p4"/>
          <p:cNvPicPr preferRelativeResize="0"/>
          <p:nvPr/>
        </p:nvPicPr>
        <p:blipFill rotWithShape="1">
          <a:blip r:embed="rId3">
            <a:alphaModFix/>
          </a:blip>
          <a:srcRect b="0" l="55418" r="0" t="0"/>
          <a:stretch/>
        </p:blipFill>
        <p:spPr>
          <a:xfrm>
            <a:off x="8247882" y="143888"/>
            <a:ext cx="633844" cy="689812"/>
          </a:xfrm>
          <a:prstGeom prst="rect">
            <a:avLst/>
          </a:prstGeom>
          <a:noFill/>
          <a:ln>
            <a:noFill/>
          </a:ln>
        </p:spPr>
      </p:pic>
      <p:sp>
        <p:nvSpPr>
          <p:cNvPr id="19" name="Google Shape;19;p4"/>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pic>
        <p:nvPicPr>
          <p:cNvPr id="20" name="Google Shape;20;p4"/>
          <p:cNvPicPr preferRelativeResize="0"/>
          <p:nvPr/>
        </p:nvPicPr>
        <p:blipFill rotWithShape="1">
          <a:blip r:embed="rId4">
            <a:alphaModFix/>
          </a:blip>
          <a:srcRect b="767" l="0" r="0" t="768"/>
          <a:stretch/>
        </p:blipFill>
        <p:spPr>
          <a:xfrm>
            <a:off x="-1" y="4972051"/>
            <a:ext cx="9143772" cy="171445"/>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_Title and Content 2">
  <p:cSld name="14_Title and Content_2">
    <p:bg>
      <p:bgPr>
        <a:blipFill>
          <a:blip r:embed="rId2">
            <a:alphaModFix/>
          </a:blip>
          <a:stretch>
            <a:fillRect/>
          </a:stretch>
        </a:blipFill>
      </p:bgPr>
    </p:bg>
    <p:spTree>
      <p:nvGrpSpPr>
        <p:cNvPr id="120" name="Shape 120"/>
        <p:cNvGrpSpPr/>
        <p:nvPr/>
      </p:nvGrpSpPr>
      <p:grpSpPr>
        <a:xfrm>
          <a:off x="0" y="0"/>
          <a:ext cx="0" cy="0"/>
          <a:chOff x="0" y="0"/>
          <a:chExt cx="0" cy="0"/>
        </a:xfrm>
      </p:grpSpPr>
      <p:sp>
        <p:nvSpPr>
          <p:cNvPr id="121" name="Google Shape;121;p32"/>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122" name="Google Shape;122;p32"/>
          <p:cNvPicPr preferRelativeResize="0"/>
          <p:nvPr/>
        </p:nvPicPr>
        <p:blipFill rotWithShape="1">
          <a:blip r:embed="rId3">
            <a:alphaModFix/>
          </a:blip>
          <a:srcRect b="0" l="55418" r="0" t="0"/>
          <a:stretch/>
        </p:blipFill>
        <p:spPr>
          <a:xfrm>
            <a:off x="8247882" y="143888"/>
            <a:ext cx="633844" cy="689812"/>
          </a:xfrm>
          <a:prstGeom prst="rect">
            <a:avLst/>
          </a:prstGeom>
          <a:noFill/>
          <a:ln>
            <a:noFill/>
          </a:ln>
        </p:spPr>
      </p:pic>
      <p:sp>
        <p:nvSpPr>
          <p:cNvPr id="123" name="Google Shape;123;p32"/>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pic>
        <p:nvPicPr>
          <p:cNvPr id="124" name="Google Shape;124;p32"/>
          <p:cNvPicPr preferRelativeResize="0"/>
          <p:nvPr/>
        </p:nvPicPr>
        <p:blipFill rotWithShape="1">
          <a:blip r:embed="rId4">
            <a:alphaModFix/>
          </a:blip>
          <a:srcRect b="767" l="0" r="0" t="768"/>
          <a:stretch/>
        </p:blipFill>
        <p:spPr>
          <a:xfrm>
            <a:off x="-1" y="4972051"/>
            <a:ext cx="9143772" cy="171445"/>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_Title and Content">
  <p:cSld name="16_Title and Content">
    <p:bg>
      <p:bgPr>
        <a:blipFill>
          <a:blip r:embed="rId2">
            <a:alphaModFix/>
          </a:blip>
          <a:stretch>
            <a:fillRect/>
          </a:stretch>
        </a:blipFill>
      </p:bgPr>
    </p:bg>
    <p:spTree>
      <p:nvGrpSpPr>
        <p:cNvPr id="125" name="Shape 125"/>
        <p:cNvGrpSpPr/>
        <p:nvPr/>
      </p:nvGrpSpPr>
      <p:grpSpPr>
        <a:xfrm>
          <a:off x="0" y="0"/>
          <a:ext cx="0" cy="0"/>
          <a:chOff x="0" y="0"/>
          <a:chExt cx="0" cy="0"/>
        </a:xfrm>
      </p:grpSpPr>
      <p:pic>
        <p:nvPicPr>
          <p:cNvPr id="126" name="Google Shape;126;p33"/>
          <p:cNvPicPr preferRelativeResize="0"/>
          <p:nvPr/>
        </p:nvPicPr>
        <p:blipFill rotWithShape="1">
          <a:blip r:embed="rId3">
            <a:alphaModFix/>
          </a:blip>
          <a:srcRect b="0" l="0" r="0" t="0"/>
          <a:stretch/>
        </p:blipFill>
        <p:spPr>
          <a:xfrm>
            <a:off x="1031" y="4972050"/>
            <a:ext cx="9141715" cy="171450"/>
          </a:xfrm>
          <a:prstGeom prst="rect">
            <a:avLst/>
          </a:prstGeom>
          <a:noFill/>
          <a:ln>
            <a:noFill/>
          </a:ln>
        </p:spPr>
      </p:pic>
      <p:pic>
        <p:nvPicPr>
          <p:cNvPr descr="A black and white text&#10;&#10;Description automatically generated" id="127" name="Google Shape;127;p33"/>
          <p:cNvPicPr preferRelativeResize="0"/>
          <p:nvPr/>
        </p:nvPicPr>
        <p:blipFill rotWithShape="1">
          <a:blip r:embed="rId4">
            <a:alphaModFix/>
          </a:blip>
          <a:srcRect b="0" l="55418" r="0" t="0"/>
          <a:stretch/>
        </p:blipFill>
        <p:spPr>
          <a:xfrm>
            <a:off x="8247882" y="143888"/>
            <a:ext cx="633844" cy="689812"/>
          </a:xfrm>
          <a:prstGeom prst="rect">
            <a:avLst/>
          </a:prstGeom>
          <a:noFill/>
          <a:ln>
            <a:noFill/>
          </a:ln>
        </p:spPr>
      </p:pic>
      <p:sp>
        <p:nvSpPr>
          <p:cNvPr id="128" name="Google Shape;128;p33"/>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129" name="Google Shape;129;p33"/>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and Content 2">
  <p:cSld name="12_Title and Content_2">
    <p:bg>
      <p:bgPr>
        <a:blipFill>
          <a:blip r:embed="rId2">
            <a:alphaModFix/>
          </a:blip>
          <a:stretch>
            <a:fillRect/>
          </a:stretch>
        </a:blipFill>
      </p:bgPr>
    </p:bg>
    <p:spTree>
      <p:nvGrpSpPr>
        <p:cNvPr id="130" name="Shape 130"/>
        <p:cNvGrpSpPr/>
        <p:nvPr/>
      </p:nvGrpSpPr>
      <p:grpSpPr>
        <a:xfrm>
          <a:off x="0" y="0"/>
          <a:ext cx="0" cy="0"/>
          <a:chOff x="0" y="0"/>
          <a:chExt cx="0" cy="0"/>
        </a:xfrm>
      </p:grpSpPr>
      <p:sp>
        <p:nvSpPr>
          <p:cNvPr id="131" name="Google Shape;131;p34"/>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132" name="Google Shape;132;p34"/>
          <p:cNvPicPr preferRelativeResize="0"/>
          <p:nvPr/>
        </p:nvPicPr>
        <p:blipFill rotWithShape="1">
          <a:blip r:embed="rId3">
            <a:alphaModFix/>
          </a:blip>
          <a:srcRect b="767" l="0" r="0" t="768"/>
          <a:stretch/>
        </p:blipFill>
        <p:spPr>
          <a:xfrm>
            <a:off x="-1" y="4972051"/>
            <a:ext cx="9143772" cy="171445"/>
          </a:xfrm>
          <a:prstGeom prst="rect">
            <a:avLst/>
          </a:prstGeom>
          <a:noFill/>
          <a:ln>
            <a:noFill/>
          </a:ln>
        </p:spPr>
      </p:pic>
      <p:pic>
        <p:nvPicPr>
          <p:cNvPr descr="A black and white text&#10;&#10;Description automatically generated" id="133" name="Google Shape;133;p34"/>
          <p:cNvPicPr preferRelativeResize="0"/>
          <p:nvPr/>
        </p:nvPicPr>
        <p:blipFill rotWithShape="1">
          <a:blip r:embed="rId4">
            <a:alphaModFix/>
          </a:blip>
          <a:srcRect b="0" l="55418" r="0" t="0"/>
          <a:stretch/>
        </p:blipFill>
        <p:spPr>
          <a:xfrm>
            <a:off x="8247882" y="143888"/>
            <a:ext cx="633844" cy="689812"/>
          </a:xfrm>
          <a:prstGeom prst="rect">
            <a:avLst/>
          </a:prstGeom>
          <a:noFill/>
          <a:ln>
            <a:noFill/>
          </a:ln>
        </p:spPr>
      </p:pic>
      <p:sp>
        <p:nvSpPr>
          <p:cNvPr id="134" name="Google Shape;134;p34"/>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_Title and Content">
  <p:cSld name="18_Title and Content">
    <p:bg>
      <p:bgPr>
        <a:blipFill>
          <a:blip r:embed="rId2">
            <a:alphaModFix/>
          </a:blip>
          <a:stretch>
            <a:fillRect/>
          </a:stretch>
        </a:blipFill>
      </p:bgPr>
    </p:bg>
    <p:spTree>
      <p:nvGrpSpPr>
        <p:cNvPr id="135" name="Shape 135"/>
        <p:cNvGrpSpPr/>
        <p:nvPr/>
      </p:nvGrpSpPr>
      <p:grpSpPr>
        <a:xfrm>
          <a:off x="0" y="0"/>
          <a:ext cx="0" cy="0"/>
          <a:chOff x="0" y="0"/>
          <a:chExt cx="0" cy="0"/>
        </a:xfrm>
      </p:grpSpPr>
      <p:pic>
        <p:nvPicPr>
          <p:cNvPr id="136" name="Google Shape;136;p35"/>
          <p:cNvPicPr preferRelativeResize="0"/>
          <p:nvPr/>
        </p:nvPicPr>
        <p:blipFill rotWithShape="1">
          <a:blip r:embed="rId3">
            <a:alphaModFix/>
          </a:blip>
          <a:srcRect b="767" l="0" r="0" t="768"/>
          <a:stretch/>
        </p:blipFill>
        <p:spPr>
          <a:xfrm>
            <a:off x="-1" y="4972051"/>
            <a:ext cx="9143772" cy="171445"/>
          </a:xfrm>
          <a:prstGeom prst="rect">
            <a:avLst/>
          </a:prstGeom>
          <a:noFill/>
          <a:ln>
            <a:noFill/>
          </a:ln>
        </p:spPr>
      </p:pic>
      <p:pic>
        <p:nvPicPr>
          <p:cNvPr descr="A black and white text&#10;&#10;Description automatically generated" id="137" name="Google Shape;137;p35"/>
          <p:cNvPicPr preferRelativeResize="0"/>
          <p:nvPr/>
        </p:nvPicPr>
        <p:blipFill rotWithShape="1">
          <a:blip r:embed="rId4">
            <a:alphaModFix/>
          </a:blip>
          <a:srcRect b="0" l="55418" r="0" t="0"/>
          <a:stretch/>
        </p:blipFill>
        <p:spPr>
          <a:xfrm>
            <a:off x="8247882" y="143888"/>
            <a:ext cx="633844" cy="689812"/>
          </a:xfrm>
          <a:prstGeom prst="rect">
            <a:avLst/>
          </a:prstGeom>
          <a:noFill/>
          <a:ln>
            <a:noFill/>
          </a:ln>
        </p:spPr>
      </p:pic>
      <p:sp>
        <p:nvSpPr>
          <p:cNvPr id="138" name="Google Shape;138;p35"/>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139" name="Google Shape;139;p35"/>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_Title and Content 1">
  <p:cSld name="14_Title and Content_1">
    <p:bg>
      <p:bgPr>
        <a:blipFill>
          <a:blip r:embed="rId2">
            <a:alphaModFix/>
          </a:blip>
          <a:stretch>
            <a:fillRect/>
          </a:stretch>
        </a:blipFill>
      </p:bgPr>
    </p:bg>
    <p:spTree>
      <p:nvGrpSpPr>
        <p:cNvPr id="140" name="Shape 140"/>
        <p:cNvGrpSpPr/>
        <p:nvPr/>
      </p:nvGrpSpPr>
      <p:grpSpPr>
        <a:xfrm>
          <a:off x="0" y="0"/>
          <a:ext cx="0" cy="0"/>
          <a:chOff x="0" y="0"/>
          <a:chExt cx="0" cy="0"/>
        </a:xfrm>
      </p:grpSpPr>
      <p:sp>
        <p:nvSpPr>
          <p:cNvPr id="141" name="Google Shape;141;p36"/>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142" name="Google Shape;142;p36"/>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_Title and Content 1">
  <p:cSld name="20_Title and Content_1">
    <p:bg>
      <p:bgPr>
        <a:blipFill>
          <a:blip r:embed="rId2">
            <a:alphaModFix/>
          </a:blip>
          <a:stretch>
            <a:fillRect/>
          </a:stretch>
        </a:blipFill>
      </p:bgPr>
    </p:bg>
    <p:spTree>
      <p:nvGrpSpPr>
        <p:cNvPr id="143" name="Shape 143"/>
        <p:cNvGrpSpPr/>
        <p:nvPr/>
      </p:nvGrpSpPr>
      <p:grpSpPr>
        <a:xfrm>
          <a:off x="0" y="0"/>
          <a:ext cx="0" cy="0"/>
          <a:chOff x="0" y="0"/>
          <a:chExt cx="0" cy="0"/>
        </a:xfrm>
      </p:grpSpPr>
      <p:sp>
        <p:nvSpPr>
          <p:cNvPr id="144" name="Google Shape;144;p37"/>
          <p:cNvSpPr txBox="1"/>
          <p:nvPr>
            <p:ph idx="1" type="body"/>
          </p:nvPr>
        </p:nvSpPr>
        <p:spPr>
          <a:xfrm>
            <a:off x="628634" y="1369219"/>
            <a:ext cx="36033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45" name="Google Shape;145;p37"/>
          <p:cNvSpPr txBox="1"/>
          <p:nvPr>
            <p:ph idx="2" type="body"/>
          </p:nvPr>
        </p:nvSpPr>
        <p:spPr>
          <a:xfrm>
            <a:off x="4877144" y="1369219"/>
            <a:ext cx="36033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46" name="Google Shape;146;p37"/>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_Title and Content 1">
  <p:cSld name="16_Title and Content_1">
    <p:bg>
      <p:bgPr>
        <a:blipFill>
          <a:blip r:embed="rId2">
            <a:alphaModFix/>
          </a:blip>
          <a:stretch>
            <a:fillRect/>
          </a:stretch>
        </a:blipFill>
      </p:bgPr>
    </p:bg>
    <p:spTree>
      <p:nvGrpSpPr>
        <p:cNvPr id="147" name="Shape 147"/>
        <p:cNvGrpSpPr/>
        <p:nvPr/>
      </p:nvGrpSpPr>
      <p:grpSpPr>
        <a:xfrm>
          <a:off x="0" y="0"/>
          <a:ext cx="0" cy="0"/>
          <a:chOff x="0" y="0"/>
          <a:chExt cx="0" cy="0"/>
        </a:xfrm>
      </p:grpSpPr>
      <p:sp>
        <p:nvSpPr>
          <p:cNvPr id="148" name="Google Shape;148;p38"/>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149" name="Google Shape;149;p38"/>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Slide">
  <p:cSld name="2_Title Slide">
    <p:bg>
      <p:bgPr>
        <a:blipFill>
          <a:blip r:embed="rId2">
            <a:alphaModFix/>
          </a:blip>
          <a:stretch>
            <a:fillRect/>
          </a:stretch>
        </a:blipFill>
      </p:bgPr>
    </p:bg>
    <p:spTree>
      <p:nvGrpSpPr>
        <p:cNvPr id="150" name="Shape 150"/>
        <p:cNvGrpSpPr/>
        <p:nvPr/>
      </p:nvGrpSpPr>
      <p:grpSpPr>
        <a:xfrm>
          <a:off x="0" y="0"/>
          <a:ext cx="0" cy="0"/>
          <a:chOff x="0" y="0"/>
          <a:chExt cx="0" cy="0"/>
        </a:xfrm>
      </p:grpSpPr>
      <p:pic>
        <p:nvPicPr>
          <p:cNvPr id="151" name="Google Shape;151;p39"/>
          <p:cNvPicPr preferRelativeResize="0"/>
          <p:nvPr/>
        </p:nvPicPr>
        <p:blipFill rotWithShape="1">
          <a:blip r:embed="rId3">
            <a:alphaModFix/>
          </a:blip>
          <a:srcRect b="0" l="0" r="0" t="0"/>
          <a:stretch/>
        </p:blipFill>
        <p:spPr>
          <a:xfrm>
            <a:off x="6029873" y="4670683"/>
            <a:ext cx="2796281" cy="157855"/>
          </a:xfrm>
          <a:prstGeom prst="rect">
            <a:avLst/>
          </a:prstGeom>
          <a:noFill/>
          <a:ln>
            <a:noFill/>
          </a:ln>
        </p:spPr>
      </p:pic>
      <p:pic>
        <p:nvPicPr>
          <p:cNvPr descr="A black and white text&#10;&#10;Description automatically generated" id="152" name="Google Shape;152;p39"/>
          <p:cNvPicPr preferRelativeResize="0"/>
          <p:nvPr/>
        </p:nvPicPr>
        <p:blipFill rotWithShape="1">
          <a:blip r:embed="rId4">
            <a:alphaModFix/>
          </a:blip>
          <a:srcRect b="16096" l="58824" r="15206" t="69117"/>
          <a:stretch/>
        </p:blipFill>
        <p:spPr>
          <a:xfrm>
            <a:off x="317627" y="4666767"/>
            <a:ext cx="585599" cy="161773"/>
          </a:xfrm>
          <a:prstGeom prst="rect">
            <a:avLst/>
          </a:prstGeom>
          <a:noFill/>
          <a:ln>
            <a:noFill/>
          </a:ln>
        </p:spPr>
      </p:pic>
      <p:sp>
        <p:nvSpPr>
          <p:cNvPr id="153" name="Google Shape;153;p39"/>
          <p:cNvSpPr txBox="1"/>
          <p:nvPr>
            <p:ph type="title"/>
          </p:nvPr>
        </p:nvSpPr>
        <p:spPr>
          <a:xfrm>
            <a:off x="628634" y="986884"/>
            <a:ext cx="7886400" cy="3169800"/>
          </a:xfrm>
          <a:prstGeom prst="rect">
            <a:avLst/>
          </a:prstGeom>
          <a:noFill/>
          <a:ln>
            <a:noFill/>
          </a:ln>
        </p:spPr>
        <p:txBody>
          <a:bodyPr anchorCtr="0" anchor="ctr" bIns="34275" lIns="68575" spcFirstLastPara="1" rIns="68575" wrap="square" tIns="34275">
            <a:noAutofit/>
          </a:bodyPr>
          <a:lstStyle>
            <a:lvl1pPr lvl="0" marR="0" rtl="0" algn="ctr">
              <a:lnSpc>
                <a:spcPct val="90000"/>
              </a:lnSpc>
              <a:spcBef>
                <a:spcPts val="0"/>
              </a:spcBef>
              <a:spcAft>
                <a:spcPts val="0"/>
              </a:spcAft>
              <a:buClr>
                <a:schemeClr val="lt1"/>
              </a:buClr>
              <a:buSzPts val="3300"/>
              <a:buFont typeface="Arial"/>
              <a:buNone/>
              <a:defRPr b="1" i="0" sz="33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bg>
      <p:bgPr>
        <a:blipFill>
          <a:blip r:embed="rId2">
            <a:alphaModFix/>
          </a:blip>
          <a:stretch>
            <a:fillRect/>
          </a:stretch>
        </a:blipFill>
      </p:bgPr>
    </p:bg>
    <p:spTree>
      <p:nvGrpSpPr>
        <p:cNvPr id="154" name="Shape 154"/>
        <p:cNvGrpSpPr/>
        <p:nvPr/>
      </p:nvGrpSpPr>
      <p:grpSpPr>
        <a:xfrm>
          <a:off x="0" y="0"/>
          <a:ext cx="0" cy="0"/>
          <a:chOff x="0" y="0"/>
          <a:chExt cx="0" cy="0"/>
        </a:xfrm>
      </p:grpSpPr>
      <p:pic>
        <p:nvPicPr>
          <p:cNvPr descr="A black and white text&#10;&#10;Description automatically generated" id="155" name="Google Shape;155;p40"/>
          <p:cNvPicPr preferRelativeResize="0"/>
          <p:nvPr/>
        </p:nvPicPr>
        <p:blipFill rotWithShape="1">
          <a:blip r:embed="rId3">
            <a:alphaModFix/>
          </a:blip>
          <a:srcRect b="0" l="55418" r="0" t="0"/>
          <a:stretch/>
        </p:blipFill>
        <p:spPr>
          <a:xfrm>
            <a:off x="8247882" y="143888"/>
            <a:ext cx="633844" cy="689812"/>
          </a:xfrm>
          <a:prstGeom prst="rect">
            <a:avLst/>
          </a:prstGeom>
          <a:noFill/>
          <a:ln>
            <a:noFill/>
          </a:ln>
        </p:spPr>
      </p:pic>
      <p:sp>
        <p:nvSpPr>
          <p:cNvPr id="156" name="Google Shape;156;p40"/>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157" name="Google Shape;157;p40"/>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and Content">
  <p:cSld name="7_Title and Content">
    <p:bg>
      <p:bgPr>
        <a:blipFill>
          <a:blip r:embed="rId2">
            <a:alphaModFix/>
          </a:blip>
          <a:stretch>
            <a:fillRect/>
          </a:stretch>
        </a:blipFill>
      </p:bgPr>
    </p:bg>
    <p:spTree>
      <p:nvGrpSpPr>
        <p:cNvPr id="158" name="Shape 158"/>
        <p:cNvGrpSpPr/>
        <p:nvPr/>
      </p:nvGrpSpPr>
      <p:grpSpPr>
        <a:xfrm>
          <a:off x="0" y="0"/>
          <a:ext cx="0" cy="0"/>
          <a:chOff x="0" y="0"/>
          <a:chExt cx="0" cy="0"/>
        </a:xfrm>
      </p:grpSpPr>
      <p:pic>
        <p:nvPicPr>
          <p:cNvPr descr="A black and white text&#10;&#10;Description automatically generated" id="159" name="Google Shape;159;p41"/>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160" name="Google Shape;160;p41"/>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161" name="Google Shape;161;p41"/>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_Title and Content">
  <p:cSld name="16_Title and Content">
    <p:bg>
      <p:bgPr>
        <a:blipFill>
          <a:blip r:embed="rId2">
            <a:alphaModFix/>
          </a:blip>
          <a:stretch>
            <a:fillRect/>
          </a:stretch>
        </a:blipFill>
      </p:bgPr>
    </p:bg>
    <p:spTree>
      <p:nvGrpSpPr>
        <p:cNvPr id="21" name="Shape 21"/>
        <p:cNvGrpSpPr/>
        <p:nvPr/>
      </p:nvGrpSpPr>
      <p:grpSpPr>
        <a:xfrm>
          <a:off x="0" y="0"/>
          <a:ext cx="0" cy="0"/>
          <a:chOff x="0" y="0"/>
          <a:chExt cx="0" cy="0"/>
        </a:xfrm>
      </p:grpSpPr>
      <p:pic>
        <p:nvPicPr>
          <p:cNvPr id="22" name="Google Shape;22;p5"/>
          <p:cNvPicPr preferRelativeResize="0"/>
          <p:nvPr/>
        </p:nvPicPr>
        <p:blipFill rotWithShape="1">
          <a:blip r:embed="rId3">
            <a:alphaModFix/>
          </a:blip>
          <a:srcRect b="0" l="0" r="0" t="0"/>
          <a:stretch/>
        </p:blipFill>
        <p:spPr>
          <a:xfrm>
            <a:off x="1031" y="4972050"/>
            <a:ext cx="9141715" cy="171450"/>
          </a:xfrm>
          <a:prstGeom prst="rect">
            <a:avLst/>
          </a:prstGeom>
          <a:noFill/>
          <a:ln>
            <a:noFill/>
          </a:ln>
        </p:spPr>
      </p:pic>
      <p:pic>
        <p:nvPicPr>
          <p:cNvPr descr="A black and white text&#10;&#10;Description automatically generated" id="23" name="Google Shape;23;p5"/>
          <p:cNvPicPr preferRelativeResize="0"/>
          <p:nvPr/>
        </p:nvPicPr>
        <p:blipFill rotWithShape="1">
          <a:blip r:embed="rId4">
            <a:alphaModFix/>
          </a:blip>
          <a:srcRect b="0" l="55418" r="0" t="0"/>
          <a:stretch/>
        </p:blipFill>
        <p:spPr>
          <a:xfrm>
            <a:off x="8247882" y="143888"/>
            <a:ext cx="633844" cy="689812"/>
          </a:xfrm>
          <a:prstGeom prst="rect">
            <a:avLst/>
          </a:prstGeom>
          <a:noFill/>
          <a:ln>
            <a:noFill/>
          </a:ln>
        </p:spPr>
      </p:pic>
      <p:sp>
        <p:nvSpPr>
          <p:cNvPr id="24" name="Google Shape;24;p5"/>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25" name="Google Shape;25;p5"/>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bg>
      <p:bgPr>
        <a:blipFill>
          <a:blip r:embed="rId2">
            <a:alphaModFix/>
          </a:blip>
          <a:stretch>
            <a:fillRect/>
          </a:stretch>
        </a:blipFill>
      </p:bgPr>
    </p:bg>
    <p:spTree>
      <p:nvGrpSpPr>
        <p:cNvPr id="162" name="Shape 162"/>
        <p:cNvGrpSpPr/>
        <p:nvPr/>
      </p:nvGrpSpPr>
      <p:grpSpPr>
        <a:xfrm>
          <a:off x="0" y="0"/>
          <a:ext cx="0" cy="0"/>
          <a:chOff x="0" y="0"/>
          <a:chExt cx="0" cy="0"/>
        </a:xfrm>
      </p:grpSpPr>
      <p:pic>
        <p:nvPicPr>
          <p:cNvPr descr="A black and white text&#10;&#10;Description automatically generated" id="163" name="Google Shape;163;p42"/>
          <p:cNvPicPr preferRelativeResize="0"/>
          <p:nvPr/>
        </p:nvPicPr>
        <p:blipFill rotWithShape="1">
          <a:blip r:embed="rId3">
            <a:alphaModFix/>
          </a:blip>
          <a:srcRect b="0" l="55418" r="0" t="0"/>
          <a:stretch/>
        </p:blipFill>
        <p:spPr>
          <a:xfrm>
            <a:off x="8247882" y="143888"/>
            <a:ext cx="633844" cy="689812"/>
          </a:xfrm>
          <a:prstGeom prst="rect">
            <a:avLst/>
          </a:prstGeom>
          <a:noFill/>
          <a:ln>
            <a:noFill/>
          </a:ln>
        </p:spPr>
      </p:pic>
      <p:sp>
        <p:nvSpPr>
          <p:cNvPr id="164" name="Google Shape;164;p42"/>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165" name="Google Shape;165;p42"/>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
    <p:bg>
      <p:bgPr>
        <a:blipFill>
          <a:blip r:embed="rId2">
            <a:alphaModFix/>
          </a:blip>
          <a:stretch>
            <a:fillRect/>
          </a:stretch>
        </a:blipFill>
      </p:bgPr>
    </p:bg>
    <p:spTree>
      <p:nvGrpSpPr>
        <p:cNvPr id="166" name="Shape 166"/>
        <p:cNvGrpSpPr/>
        <p:nvPr/>
      </p:nvGrpSpPr>
      <p:grpSpPr>
        <a:xfrm>
          <a:off x="0" y="0"/>
          <a:ext cx="0" cy="0"/>
          <a:chOff x="0" y="0"/>
          <a:chExt cx="0" cy="0"/>
        </a:xfrm>
      </p:grpSpPr>
      <p:pic>
        <p:nvPicPr>
          <p:cNvPr descr="A black and white text&#10;&#10;Description automatically generated" id="167" name="Google Shape;167;p43"/>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168" name="Google Shape;168;p43"/>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169" name="Google Shape;169;p43"/>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Only">
  <p:cSld name="8_Title and Content_1">
    <p:bg>
      <p:bgPr>
        <a:blipFill>
          <a:blip r:embed="rId2">
            <a:alphaModFix/>
          </a:blip>
          <a:stretch>
            <a:fillRect/>
          </a:stretch>
        </a:blipFill>
      </p:bgPr>
    </p:bg>
    <p:spTree>
      <p:nvGrpSpPr>
        <p:cNvPr id="170" name="Shape 170"/>
        <p:cNvGrpSpPr/>
        <p:nvPr/>
      </p:nvGrpSpPr>
      <p:grpSpPr>
        <a:xfrm>
          <a:off x="0" y="0"/>
          <a:ext cx="0" cy="0"/>
          <a:chOff x="0" y="0"/>
          <a:chExt cx="0" cy="0"/>
        </a:xfrm>
      </p:grpSpPr>
      <p:pic>
        <p:nvPicPr>
          <p:cNvPr descr="A black and white text&#10;&#10;Description automatically generated" id="171" name="Google Shape;171;p44"/>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172" name="Google Shape;172;p44"/>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1">
  <p:cSld name="Title Slide_2_1">
    <p:bg>
      <p:bgPr>
        <a:blipFill>
          <a:blip r:embed="rId2">
            <a:alphaModFix/>
          </a:blip>
          <a:stretch>
            <a:fillRect/>
          </a:stretch>
        </a:blipFill>
      </p:bgPr>
    </p:bg>
    <p:spTree>
      <p:nvGrpSpPr>
        <p:cNvPr id="173" name="Shape 173"/>
        <p:cNvGrpSpPr/>
        <p:nvPr/>
      </p:nvGrpSpPr>
      <p:grpSpPr>
        <a:xfrm>
          <a:off x="0" y="0"/>
          <a:ext cx="0" cy="0"/>
          <a:chOff x="0" y="0"/>
          <a:chExt cx="0" cy="0"/>
        </a:xfrm>
      </p:grpSpPr>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 Blank">
  <p:cSld name="2_Custom Layout_2">
    <p:bg>
      <p:bgPr>
        <a:blipFill>
          <a:blip r:embed="rId2">
            <a:alphaModFix/>
          </a:blip>
          <a:stretch>
            <a:fillRect/>
          </a:stretch>
        </a:blipFill>
      </p:bgPr>
    </p:bg>
    <p:spTree>
      <p:nvGrpSpPr>
        <p:cNvPr id="174" name="Shape 174"/>
        <p:cNvGrpSpPr/>
        <p:nvPr/>
      </p:nvGrpSpPr>
      <p:grpSpPr>
        <a:xfrm>
          <a:off x="0" y="0"/>
          <a:ext cx="0" cy="0"/>
          <a:chOff x="0" y="0"/>
          <a:chExt cx="0" cy="0"/>
        </a:xfrm>
      </p:grpSpPr>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Card" showMasterSp="0">
  <p:cSld name="9_Title Slide_1">
    <p:bg>
      <p:bgPr>
        <a:solidFill>
          <a:schemeClr val="lt1"/>
        </a:solidFill>
      </p:bgPr>
    </p:bg>
    <p:spTree>
      <p:nvGrpSpPr>
        <p:cNvPr id="175" name="Shape 175"/>
        <p:cNvGrpSpPr/>
        <p:nvPr/>
      </p:nvGrpSpPr>
      <p:grpSpPr>
        <a:xfrm>
          <a:off x="0" y="0"/>
          <a:ext cx="0" cy="0"/>
          <a:chOff x="0" y="0"/>
          <a:chExt cx="0" cy="0"/>
        </a:xfrm>
      </p:grpSpPr>
      <p:pic>
        <p:nvPicPr>
          <p:cNvPr id="176" name="Google Shape;176;p47"/>
          <p:cNvPicPr preferRelativeResize="0"/>
          <p:nvPr/>
        </p:nvPicPr>
        <p:blipFill rotWithShape="1">
          <a:blip r:embed="rId2">
            <a:alphaModFix/>
          </a:blip>
          <a:srcRect b="0" l="0" r="0" t="0"/>
          <a:stretch/>
        </p:blipFill>
        <p:spPr>
          <a:xfrm>
            <a:off x="2611225" y="5976416"/>
            <a:ext cx="9144000" cy="5143500"/>
          </a:xfrm>
          <a:prstGeom prst="rect">
            <a:avLst/>
          </a:prstGeom>
          <a:noFill/>
          <a:ln>
            <a:noFill/>
          </a:ln>
        </p:spPr>
      </p:pic>
      <p:sp>
        <p:nvSpPr>
          <p:cNvPr id="177" name="Google Shape;177;p47"/>
          <p:cNvSpPr/>
          <p:nvPr>
            <p:ph idx="2" type="pic"/>
          </p:nvPr>
        </p:nvSpPr>
        <p:spPr>
          <a:xfrm>
            <a:off x="1141256" y="2728538"/>
            <a:ext cx="1584300" cy="1584300"/>
          </a:xfrm>
          <a:prstGeom prst="rect">
            <a:avLst/>
          </a:prstGeom>
          <a:noFill/>
          <a:ln>
            <a:noFill/>
          </a:ln>
        </p:spPr>
      </p:sp>
      <p:sp>
        <p:nvSpPr>
          <p:cNvPr id="178" name="Google Shape;178;p47"/>
          <p:cNvSpPr txBox="1"/>
          <p:nvPr>
            <p:ph idx="1" type="subTitle"/>
          </p:nvPr>
        </p:nvSpPr>
        <p:spPr>
          <a:xfrm>
            <a:off x="49781" y="4381181"/>
            <a:ext cx="3767100" cy="273900"/>
          </a:xfrm>
          <a:prstGeom prst="rect">
            <a:avLst/>
          </a:prstGeom>
          <a:noFill/>
          <a:ln>
            <a:noFill/>
          </a:ln>
        </p:spPr>
        <p:txBody>
          <a:bodyPr anchorCtr="0" anchor="t" bIns="34275" lIns="68575" spcFirstLastPara="1" rIns="68575" wrap="square" tIns="34275">
            <a:noAutofit/>
          </a:bodyPr>
          <a:lstStyle>
            <a:lvl1pPr lvl="0" rtl="0" algn="ctr">
              <a:lnSpc>
                <a:spcPct val="100000"/>
              </a:lnSpc>
              <a:spcBef>
                <a:spcPts val="800"/>
              </a:spcBef>
              <a:spcAft>
                <a:spcPts val="0"/>
              </a:spcAft>
              <a:buSzPts val="1200"/>
              <a:buFont typeface="Calibri"/>
              <a:buNone/>
              <a:defRPr sz="1200">
                <a:latin typeface="Calibri"/>
                <a:ea typeface="Calibri"/>
                <a:cs typeface="Calibri"/>
                <a:sym typeface="Calibri"/>
              </a:defRPr>
            </a:lvl1pPr>
            <a:lvl2pPr lvl="1" rtl="0" algn="ctr">
              <a:lnSpc>
                <a:spcPct val="100000"/>
              </a:lnSpc>
              <a:spcBef>
                <a:spcPts val="400"/>
              </a:spcBef>
              <a:spcAft>
                <a:spcPts val="0"/>
              </a:spcAft>
              <a:buSzPts val="900"/>
              <a:buNone/>
              <a:defRPr sz="900"/>
            </a:lvl2pPr>
            <a:lvl3pPr lvl="2" rtl="0" algn="ctr">
              <a:lnSpc>
                <a:spcPct val="100000"/>
              </a:lnSpc>
              <a:spcBef>
                <a:spcPts val="400"/>
              </a:spcBef>
              <a:spcAft>
                <a:spcPts val="0"/>
              </a:spcAft>
              <a:buSzPts val="600"/>
              <a:buNone/>
              <a:defRPr sz="600"/>
            </a:lvl3pPr>
            <a:lvl4pPr lvl="3" rtl="0" algn="ctr">
              <a:lnSpc>
                <a:spcPct val="100000"/>
              </a:lnSpc>
              <a:spcBef>
                <a:spcPts val="400"/>
              </a:spcBef>
              <a:spcAft>
                <a:spcPts val="0"/>
              </a:spcAft>
              <a:buSzPts val="500"/>
              <a:buNone/>
              <a:defRPr sz="500"/>
            </a:lvl4pPr>
            <a:lvl5pPr lvl="4" rtl="0" algn="ctr">
              <a:lnSpc>
                <a:spcPct val="100000"/>
              </a:lnSpc>
              <a:spcBef>
                <a:spcPts val="400"/>
              </a:spcBef>
              <a:spcAft>
                <a:spcPts val="0"/>
              </a:spcAft>
              <a:buSzPts val="500"/>
              <a:buNone/>
              <a:defRPr sz="500"/>
            </a:lvl5pPr>
            <a:lvl6pPr lvl="5" rtl="0" algn="ctr">
              <a:lnSpc>
                <a:spcPct val="90000"/>
              </a:lnSpc>
              <a:spcBef>
                <a:spcPts val="400"/>
              </a:spcBef>
              <a:spcAft>
                <a:spcPts val="0"/>
              </a:spcAft>
              <a:buSzPts val="500"/>
              <a:buNone/>
              <a:defRPr sz="500"/>
            </a:lvl6pPr>
            <a:lvl7pPr lvl="6" rtl="0" algn="ctr">
              <a:lnSpc>
                <a:spcPct val="90000"/>
              </a:lnSpc>
              <a:spcBef>
                <a:spcPts val="400"/>
              </a:spcBef>
              <a:spcAft>
                <a:spcPts val="0"/>
              </a:spcAft>
              <a:buSzPts val="500"/>
              <a:buNone/>
              <a:defRPr sz="500"/>
            </a:lvl7pPr>
            <a:lvl8pPr lvl="7" rtl="0" algn="ctr">
              <a:lnSpc>
                <a:spcPct val="90000"/>
              </a:lnSpc>
              <a:spcBef>
                <a:spcPts val="400"/>
              </a:spcBef>
              <a:spcAft>
                <a:spcPts val="0"/>
              </a:spcAft>
              <a:buSzPts val="500"/>
              <a:buNone/>
              <a:defRPr sz="500"/>
            </a:lvl8pPr>
            <a:lvl9pPr lvl="8" rtl="0" algn="ctr">
              <a:lnSpc>
                <a:spcPct val="90000"/>
              </a:lnSpc>
              <a:spcBef>
                <a:spcPts val="400"/>
              </a:spcBef>
              <a:spcAft>
                <a:spcPts val="0"/>
              </a:spcAft>
              <a:buSzPts val="500"/>
              <a:buNone/>
              <a:defRPr sz="500"/>
            </a:lvl9pPr>
          </a:lstStyle>
          <a:p/>
        </p:txBody>
      </p:sp>
      <p:sp>
        <p:nvSpPr>
          <p:cNvPr id="179" name="Google Shape;179;p47"/>
          <p:cNvSpPr txBox="1"/>
          <p:nvPr>
            <p:ph idx="3" type="body"/>
          </p:nvPr>
        </p:nvSpPr>
        <p:spPr>
          <a:xfrm>
            <a:off x="4113338" y="2468569"/>
            <a:ext cx="4829400" cy="2451000"/>
          </a:xfrm>
          <a:prstGeom prst="rect">
            <a:avLst/>
          </a:prstGeom>
          <a:noFill/>
          <a:ln>
            <a:noFill/>
          </a:ln>
        </p:spPr>
        <p:txBody>
          <a:bodyPr anchorCtr="0" anchor="t" bIns="34275" lIns="68575" spcFirstLastPara="1" rIns="68575" wrap="square" tIns="34275">
            <a:normAutofit/>
          </a:bodyPr>
          <a:lstStyle>
            <a:lvl1pPr indent="-361950" lvl="0" marL="457200" marR="0" rtl="0" algn="l">
              <a:lnSpc>
                <a:spcPct val="100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00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00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0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0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0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0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0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0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bg>
      <p:bgPr>
        <a:blipFill>
          <a:blip r:embed="rId2">
            <a:alphaModFix/>
          </a:blip>
          <a:stretch>
            <a:fillRect/>
          </a:stretch>
        </a:blipFill>
      </p:bgPr>
    </p:bg>
    <p:spTree>
      <p:nvGrpSpPr>
        <p:cNvPr id="180" name="Shape 180"/>
        <p:cNvGrpSpPr/>
        <p:nvPr/>
      </p:nvGrpSpPr>
      <p:grpSpPr>
        <a:xfrm>
          <a:off x="0" y="0"/>
          <a:ext cx="0" cy="0"/>
          <a:chOff x="0" y="0"/>
          <a:chExt cx="0" cy="0"/>
        </a:xfrm>
      </p:grpSpPr>
      <p:sp>
        <p:nvSpPr>
          <p:cNvPr id="181" name="Google Shape;181;p48"/>
          <p:cNvSpPr txBox="1"/>
          <p:nvPr>
            <p:ph type="ctrTitle"/>
          </p:nvPr>
        </p:nvSpPr>
        <p:spPr>
          <a:xfrm>
            <a:off x="628650" y="727472"/>
            <a:ext cx="4400700" cy="1790700"/>
          </a:xfrm>
          <a:prstGeom prst="rect">
            <a:avLst/>
          </a:prstGeom>
          <a:noFill/>
          <a:ln>
            <a:noFill/>
          </a:ln>
        </p:spPr>
        <p:txBody>
          <a:bodyPr anchorCtr="0" anchor="ctr" bIns="68575" lIns="68575" spcFirstLastPara="1" rIns="68575" wrap="square" tIns="68575">
            <a:noAutofit/>
          </a:bodyPr>
          <a:lstStyle>
            <a:lvl1pPr indent="0" lvl="0" marL="0" marR="0" rtl="0" algn="l">
              <a:lnSpc>
                <a:spcPct val="100000"/>
              </a:lnSpc>
              <a:spcBef>
                <a:spcPts val="0"/>
              </a:spcBef>
              <a:spcAft>
                <a:spcPts val="0"/>
              </a:spcAft>
              <a:buClr>
                <a:schemeClr val="lt1"/>
              </a:buClr>
              <a:buSzPts val="2400"/>
              <a:buNone/>
              <a:defRPr b="1" i="0" sz="2400" u="none" cap="none" strike="noStrike">
                <a:solidFill>
                  <a:schemeClr val="lt1"/>
                </a:solidFill>
              </a:defRPr>
            </a:lvl1pPr>
            <a:lvl2pPr indent="0" lvl="1" rtl="0">
              <a:spcBef>
                <a:spcPts val="0"/>
              </a:spcBef>
              <a:spcAft>
                <a:spcPts val="0"/>
              </a:spcAft>
              <a:buSzPts val="2400"/>
              <a:buFont typeface="Arial"/>
              <a:buNone/>
              <a:defRPr sz="2400">
                <a:latin typeface="Arial"/>
                <a:ea typeface="Arial"/>
                <a:cs typeface="Arial"/>
                <a:sym typeface="Arial"/>
              </a:defRPr>
            </a:lvl2pPr>
            <a:lvl3pPr indent="0" lvl="2" rtl="0">
              <a:spcBef>
                <a:spcPts val="0"/>
              </a:spcBef>
              <a:spcAft>
                <a:spcPts val="0"/>
              </a:spcAft>
              <a:buSzPts val="2400"/>
              <a:buFont typeface="Arial"/>
              <a:buNone/>
              <a:defRPr sz="2400">
                <a:latin typeface="Arial"/>
                <a:ea typeface="Arial"/>
                <a:cs typeface="Arial"/>
                <a:sym typeface="Arial"/>
              </a:defRPr>
            </a:lvl3pPr>
            <a:lvl4pPr indent="0" lvl="3" rtl="0">
              <a:spcBef>
                <a:spcPts val="0"/>
              </a:spcBef>
              <a:spcAft>
                <a:spcPts val="0"/>
              </a:spcAft>
              <a:buSzPts val="2400"/>
              <a:buFont typeface="Arial"/>
              <a:buNone/>
              <a:defRPr sz="2400">
                <a:latin typeface="Arial"/>
                <a:ea typeface="Arial"/>
                <a:cs typeface="Arial"/>
                <a:sym typeface="Arial"/>
              </a:defRPr>
            </a:lvl4pPr>
            <a:lvl5pPr indent="0" lvl="4" rtl="0">
              <a:spcBef>
                <a:spcPts val="0"/>
              </a:spcBef>
              <a:spcAft>
                <a:spcPts val="0"/>
              </a:spcAft>
              <a:buSzPts val="2400"/>
              <a:buFont typeface="Arial"/>
              <a:buNone/>
              <a:defRPr sz="2400">
                <a:latin typeface="Arial"/>
                <a:ea typeface="Arial"/>
                <a:cs typeface="Arial"/>
                <a:sym typeface="Arial"/>
              </a:defRPr>
            </a:lvl5pPr>
            <a:lvl6pPr indent="0" lvl="5" rtl="0">
              <a:spcBef>
                <a:spcPts val="0"/>
              </a:spcBef>
              <a:spcAft>
                <a:spcPts val="0"/>
              </a:spcAft>
              <a:buSzPts val="2400"/>
              <a:buFont typeface="Arial"/>
              <a:buNone/>
              <a:defRPr sz="2400">
                <a:latin typeface="Arial"/>
                <a:ea typeface="Arial"/>
                <a:cs typeface="Arial"/>
                <a:sym typeface="Arial"/>
              </a:defRPr>
            </a:lvl6pPr>
            <a:lvl7pPr indent="0" lvl="6" rtl="0">
              <a:spcBef>
                <a:spcPts val="0"/>
              </a:spcBef>
              <a:spcAft>
                <a:spcPts val="0"/>
              </a:spcAft>
              <a:buSzPts val="2400"/>
              <a:buFont typeface="Arial"/>
              <a:buNone/>
              <a:defRPr sz="2400">
                <a:latin typeface="Arial"/>
                <a:ea typeface="Arial"/>
                <a:cs typeface="Arial"/>
                <a:sym typeface="Arial"/>
              </a:defRPr>
            </a:lvl7pPr>
            <a:lvl8pPr indent="0" lvl="7" rtl="0">
              <a:spcBef>
                <a:spcPts val="0"/>
              </a:spcBef>
              <a:spcAft>
                <a:spcPts val="0"/>
              </a:spcAft>
              <a:buSzPts val="2400"/>
              <a:buFont typeface="Arial"/>
              <a:buNone/>
              <a:defRPr sz="2400">
                <a:latin typeface="Arial"/>
                <a:ea typeface="Arial"/>
                <a:cs typeface="Arial"/>
                <a:sym typeface="Arial"/>
              </a:defRPr>
            </a:lvl8pPr>
            <a:lvl9pPr indent="0" lvl="8" rtl="0">
              <a:spcBef>
                <a:spcPts val="0"/>
              </a:spcBef>
              <a:spcAft>
                <a:spcPts val="0"/>
              </a:spcAft>
              <a:buSzPts val="2400"/>
              <a:buFont typeface="Arial"/>
              <a:buNone/>
              <a:defRPr sz="2400">
                <a:latin typeface="Arial"/>
                <a:ea typeface="Arial"/>
                <a:cs typeface="Arial"/>
                <a:sym typeface="Arial"/>
              </a:defRPr>
            </a:lvl9pPr>
          </a:lstStyle>
          <a:p/>
        </p:txBody>
      </p:sp>
      <p:sp>
        <p:nvSpPr>
          <p:cNvPr id="182" name="Google Shape;182;p48"/>
          <p:cNvSpPr txBox="1"/>
          <p:nvPr>
            <p:ph idx="1" type="subTitle"/>
          </p:nvPr>
        </p:nvSpPr>
        <p:spPr>
          <a:xfrm>
            <a:off x="628650" y="2587228"/>
            <a:ext cx="4400700" cy="628500"/>
          </a:xfrm>
          <a:prstGeom prst="rect">
            <a:avLst/>
          </a:prstGeom>
          <a:noFill/>
          <a:ln>
            <a:noFill/>
          </a:ln>
        </p:spPr>
        <p:txBody>
          <a:bodyPr anchorCtr="0" anchor="ctr" bIns="68575" lIns="68575" spcFirstLastPara="1" rIns="68575" wrap="square" tIns="68575">
            <a:noAutofit/>
          </a:bodyPr>
          <a:lstStyle>
            <a:lvl1pPr indent="0" lvl="0" marL="0" marR="0" rtl="0" algn="l">
              <a:lnSpc>
                <a:spcPct val="100000"/>
              </a:lnSpc>
              <a:spcBef>
                <a:spcPts val="800"/>
              </a:spcBef>
              <a:spcAft>
                <a:spcPts val="0"/>
              </a:spcAft>
              <a:buClr>
                <a:srgbClr val="168FDF"/>
              </a:buClr>
              <a:buSzPts val="1100"/>
              <a:buNone/>
              <a:defRPr i="0" sz="1500" u="none" cap="none" strike="noStrike">
                <a:solidFill>
                  <a:schemeClr val="lt1"/>
                </a:solidFill>
              </a:defRPr>
            </a:lvl1pPr>
            <a:lvl2pPr indent="0" lvl="1" marL="342900" marR="0" rtl="0" algn="ctr">
              <a:lnSpc>
                <a:spcPct val="100000"/>
              </a:lnSpc>
              <a:spcBef>
                <a:spcPts val="400"/>
              </a:spcBef>
              <a:spcAft>
                <a:spcPts val="0"/>
              </a:spcAft>
              <a:buClr>
                <a:srgbClr val="168FDF"/>
              </a:buClr>
              <a:buSzPts val="1100"/>
              <a:buNone/>
              <a:defRPr i="0" sz="1500" u="none" cap="none" strike="noStrike">
                <a:solidFill>
                  <a:srgbClr val="2F2F2F"/>
                </a:solidFill>
              </a:defRPr>
            </a:lvl2pPr>
            <a:lvl3pPr indent="0" lvl="2" marL="685800" marR="0" rtl="0" algn="ctr">
              <a:lnSpc>
                <a:spcPct val="100000"/>
              </a:lnSpc>
              <a:spcBef>
                <a:spcPts val="400"/>
              </a:spcBef>
              <a:spcAft>
                <a:spcPts val="0"/>
              </a:spcAft>
              <a:buClr>
                <a:srgbClr val="168FDF"/>
              </a:buClr>
              <a:buSzPts val="1100"/>
              <a:buNone/>
              <a:defRPr i="0" sz="1400" u="none" cap="none" strike="noStrike">
                <a:solidFill>
                  <a:srgbClr val="2F2F2F"/>
                </a:solidFill>
              </a:defRPr>
            </a:lvl3pPr>
            <a:lvl4pPr indent="0" lvl="3" marL="1028700" marR="0" rtl="0" algn="ctr">
              <a:lnSpc>
                <a:spcPct val="100000"/>
              </a:lnSpc>
              <a:spcBef>
                <a:spcPts val="400"/>
              </a:spcBef>
              <a:spcAft>
                <a:spcPts val="0"/>
              </a:spcAft>
              <a:buClr>
                <a:srgbClr val="168FDF"/>
              </a:buClr>
              <a:buSzPts val="1100"/>
              <a:buNone/>
              <a:defRPr i="0" sz="1200" u="none" cap="none" strike="noStrike">
                <a:solidFill>
                  <a:srgbClr val="2F2F2F"/>
                </a:solidFill>
              </a:defRPr>
            </a:lvl4pPr>
            <a:lvl5pPr indent="0" lvl="4" marL="1371600" marR="0" rtl="0" algn="ctr">
              <a:lnSpc>
                <a:spcPct val="100000"/>
              </a:lnSpc>
              <a:spcBef>
                <a:spcPts val="400"/>
              </a:spcBef>
              <a:spcAft>
                <a:spcPts val="0"/>
              </a:spcAft>
              <a:buClr>
                <a:srgbClr val="168FDF"/>
              </a:buClr>
              <a:buSzPts val="1100"/>
              <a:buNone/>
              <a:defRPr i="0" sz="1200" u="none" cap="none" strike="noStrike">
                <a:solidFill>
                  <a:srgbClr val="2F2F2F"/>
                </a:solidFill>
              </a:defRPr>
            </a:lvl5pPr>
            <a:lvl6pPr indent="0" lvl="5" marL="1714500" marR="0" rtl="0" algn="ctr">
              <a:lnSpc>
                <a:spcPct val="90000"/>
              </a:lnSpc>
              <a:spcBef>
                <a:spcPts val="400"/>
              </a:spcBef>
              <a:spcAft>
                <a:spcPts val="0"/>
              </a:spcAft>
              <a:buClr>
                <a:schemeClr val="dk1"/>
              </a:buClr>
              <a:buSzPts val="1100"/>
              <a:buNone/>
              <a:defRPr i="0" sz="1200" u="none" cap="none" strike="noStrike">
                <a:solidFill>
                  <a:schemeClr val="dk1"/>
                </a:solidFill>
              </a:defRPr>
            </a:lvl6pPr>
            <a:lvl7pPr indent="0" lvl="6" marL="2057400" marR="0" rtl="0" algn="ctr">
              <a:lnSpc>
                <a:spcPct val="90000"/>
              </a:lnSpc>
              <a:spcBef>
                <a:spcPts val="400"/>
              </a:spcBef>
              <a:spcAft>
                <a:spcPts val="0"/>
              </a:spcAft>
              <a:buClr>
                <a:schemeClr val="dk1"/>
              </a:buClr>
              <a:buSzPts val="1100"/>
              <a:buNone/>
              <a:defRPr i="0" sz="1200" u="none" cap="none" strike="noStrike">
                <a:solidFill>
                  <a:schemeClr val="dk1"/>
                </a:solidFill>
              </a:defRPr>
            </a:lvl7pPr>
            <a:lvl8pPr indent="0" lvl="7" marL="2400300" marR="0" rtl="0" algn="ctr">
              <a:lnSpc>
                <a:spcPct val="90000"/>
              </a:lnSpc>
              <a:spcBef>
                <a:spcPts val="400"/>
              </a:spcBef>
              <a:spcAft>
                <a:spcPts val="0"/>
              </a:spcAft>
              <a:buClr>
                <a:schemeClr val="dk1"/>
              </a:buClr>
              <a:buSzPts val="1100"/>
              <a:buNone/>
              <a:defRPr i="0" sz="1200" u="none" cap="none" strike="noStrike">
                <a:solidFill>
                  <a:schemeClr val="dk1"/>
                </a:solidFill>
              </a:defRPr>
            </a:lvl8pPr>
            <a:lvl9pPr indent="0" lvl="8" marL="2743200" marR="0" rtl="0" algn="ctr">
              <a:lnSpc>
                <a:spcPct val="90000"/>
              </a:lnSpc>
              <a:spcBef>
                <a:spcPts val="400"/>
              </a:spcBef>
              <a:spcAft>
                <a:spcPts val="0"/>
              </a:spcAft>
              <a:buClr>
                <a:schemeClr val="dk1"/>
              </a:buClr>
              <a:buSzPts val="1100"/>
              <a:buNone/>
              <a:defRPr i="0" sz="1200" u="none" cap="none" strike="noStrike">
                <a:solidFill>
                  <a:schemeClr val="dk1"/>
                </a:solidFill>
              </a:defRPr>
            </a:lvl9pPr>
          </a:lstStyle>
          <a:p/>
        </p:txBody>
      </p:sp>
      <p:pic>
        <p:nvPicPr>
          <p:cNvPr id="183" name="Google Shape;183;p48"/>
          <p:cNvPicPr preferRelativeResize="0"/>
          <p:nvPr/>
        </p:nvPicPr>
        <p:blipFill>
          <a:blip r:embed="rId3">
            <a:alphaModFix/>
          </a:blip>
          <a:stretch>
            <a:fillRect/>
          </a:stretch>
        </p:blipFill>
        <p:spPr>
          <a:xfrm>
            <a:off x="628652" y="4141100"/>
            <a:ext cx="1305600" cy="430200"/>
          </a:xfrm>
          <a:prstGeom prst="rect">
            <a:avLst/>
          </a:prstGeom>
          <a:noFill/>
          <a:ln>
            <a:noFill/>
          </a:ln>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Dark">
  <p:cSld name="Transition Light_1">
    <p:bg>
      <p:bgPr>
        <a:solidFill>
          <a:schemeClr val="dk2"/>
        </a:solidFill>
      </p:bgPr>
    </p:bg>
    <p:spTree>
      <p:nvGrpSpPr>
        <p:cNvPr id="184" name="Shape 184"/>
        <p:cNvGrpSpPr/>
        <p:nvPr/>
      </p:nvGrpSpPr>
      <p:grpSpPr>
        <a:xfrm>
          <a:off x="0" y="0"/>
          <a:ext cx="0" cy="0"/>
          <a:chOff x="0" y="0"/>
          <a:chExt cx="0" cy="0"/>
        </a:xfrm>
      </p:grpSpPr>
      <p:sp>
        <p:nvSpPr>
          <p:cNvPr id="185" name="Google Shape;185;p49"/>
          <p:cNvSpPr txBox="1"/>
          <p:nvPr>
            <p:ph type="title"/>
          </p:nvPr>
        </p:nvSpPr>
        <p:spPr>
          <a:xfrm>
            <a:off x="457200" y="1835944"/>
            <a:ext cx="8229600" cy="994200"/>
          </a:xfrm>
          <a:prstGeom prst="rect">
            <a:avLst/>
          </a:prstGeom>
          <a:noFill/>
          <a:ln>
            <a:noFill/>
          </a:ln>
        </p:spPr>
        <p:txBody>
          <a:bodyPr anchorCtr="0" anchor="ctr" bIns="68575" lIns="68575" spcFirstLastPara="1" rIns="68575" wrap="square" tIns="68575">
            <a:noAutofit/>
          </a:bodyPr>
          <a:lstStyle>
            <a:lvl1pPr indent="0" lvl="0" marL="0" marR="0" rtl="0" algn="ctr">
              <a:lnSpc>
                <a:spcPct val="90000"/>
              </a:lnSpc>
              <a:spcBef>
                <a:spcPts val="0"/>
              </a:spcBef>
              <a:spcAft>
                <a:spcPts val="0"/>
              </a:spcAft>
              <a:buClr>
                <a:srgbClr val="FFFFFF"/>
              </a:buClr>
              <a:buSzPts val="3200"/>
              <a:buNone/>
              <a:defRPr i="0" sz="3200" u="none" cap="none" strike="noStrike">
                <a:solidFill>
                  <a:srgbClr val="FFFFFF"/>
                </a:solidFill>
              </a:defRPr>
            </a:lvl1pPr>
            <a:lvl2pPr indent="0" lvl="1"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2pPr>
            <a:lvl3pPr indent="0" lvl="2"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3pPr>
            <a:lvl4pPr indent="0" lvl="3"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4pPr>
            <a:lvl5pPr indent="0" lvl="4"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5pPr>
            <a:lvl6pPr indent="0" lvl="5"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6pPr>
            <a:lvl7pPr indent="0" lvl="6"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7pPr>
            <a:lvl8pPr indent="0" lvl="7"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8pPr>
            <a:lvl9pPr indent="0" lvl="8"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9pPr>
          </a:lstStyle>
          <a:p/>
        </p:txBody>
      </p:sp>
      <p:sp>
        <p:nvSpPr>
          <p:cNvPr id="186" name="Google Shape;186;p49"/>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i="0" sz="800" u="none" cap="none" strike="noStrike">
                <a:solidFill>
                  <a:srgbClr val="2F2F2F"/>
                </a:solidFill>
              </a:defRPr>
            </a:lvl1pPr>
            <a:lvl2pPr indent="0" lvl="1" marL="0" marR="0" rtl="0" algn="r">
              <a:spcBef>
                <a:spcPts val="0"/>
              </a:spcBef>
              <a:buNone/>
              <a:defRPr i="0" sz="800" u="none" cap="none" strike="noStrike">
                <a:solidFill>
                  <a:srgbClr val="2F2F2F"/>
                </a:solidFill>
              </a:defRPr>
            </a:lvl2pPr>
            <a:lvl3pPr indent="0" lvl="2" marL="0" marR="0" rtl="0" algn="r">
              <a:spcBef>
                <a:spcPts val="0"/>
              </a:spcBef>
              <a:buNone/>
              <a:defRPr i="0" sz="800" u="none" cap="none" strike="noStrike">
                <a:solidFill>
                  <a:srgbClr val="2F2F2F"/>
                </a:solidFill>
              </a:defRPr>
            </a:lvl3pPr>
            <a:lvl4pPr indent="0" lvl="3" marL="0" marR="0" rtl="0" algn="r">
              <a:spcBef>
                <a:spcPts val="0"/>
              </a:spcBef>
              <a:buNone/>
              <a:defRPr i="0" sz="800" u="none" cap="none" strike="noStrike">
                <a:solidFill>
                  <a:srgbClr val="2F2F2F"/>
                </a:solidFill>
              </a:defRPr>
            </a:lvl4pPr>
            <a:lvl5pPr indent="0" lvl="4" marL="0" marR="0" rtl="0" algn="r">
              <a:spcBef>
                <a:spcPts val="0"/>
              </a:spcBef>
              <a:buNone/>
              <a:defRPr i="0" sz="800" u="none" cap="none" strike="noStrike">
                <a:solidFill>
                  <a:srgbClr val="2F2F2F"/>
                </a:solidFill>
              </a:defRPr>
            </a:lvl5pPr>
            <a:lvl6pPr indent="0" lvl="5" marL="0" marR="0" rtl="0" algn="r">
              <a:spcBef>
                <a:spcPts val="0"/>
              </a:spcBef>
              <a:buNone/>
              <a:defRPr i="0" sz="800" u="none" cap="none" strike="noStrike">
                <a:solidFill>
                  <a:srgbClr val="2F2F2F"/>
                </a:solidFill>
              </a:defRPr>
            </a:lvl6pPr>
            <a:lvl7pPr indent="0" lvl="6" marL="0" marR="0" rtl="0" algn="r">
              <a:spcBef>
                <a:spcPts val="0"/>
              </a:spcBef>
              <a:buNone/>
              <a:defRPr i="0" sz="800" u="none" cap="none" strike="noStrike">
                <a:solidFill>
                  <a:srgbClr val="2F2F2F"/>
                </a:solidFill>
              </a:defRPr>
            </a:lvl7pPr>
            <a:lvl8pPr indent="0" lvl="7" marL="0" marR="0" rtl="0" algn="r">
              <a:spcBef>
                <a:spcPts val="0"/>
              </a:spcBef>
              <a:buNone/>
              <a:defRPr i="0" sz="800" u="none" cap="none" strike="noStrike">
                <a:solidFill>
                  <a:srgbClr val="2F2F2F"/>
                </a:solidFill>
              </a:defRPr>
            </a:lvl8pPr>
            <a:lvl9pPr indent="0" lvl="8" marL="0" marR="0" rtl="0" algn="r">
              <a:spcBef>
                <a:spcPts val="0"/>
              </a:spcBef>
              <a:buNone/>
              <a:defRPr i="0" sz="800" u="none" cap="none" strike="noStrike">
                <a:solidFill>
                  <a:srgbClr val="2F2F2F"/>
                </a:solidFill>
              </a:defRPr>
            </a:lvl9pPr>
          </a:lstStyle>
          <a:p>
            <a:pPr indent="0" lvl="0" marL="0" rtl="0" algn="r">
              <a:spcBef>
                <a:spcPts val="0"/>
              </a:spcBef>
              <a:spcAft>
                <a:spcPts val="0"/>
              </a:spcAft>
              <a:buNone/>
            </a:pPr>
            <a:fld id="{00000000-1234-1234-1234-123412341234}" type="slidenum">
              <a:rPr lang="en"/>
              <a:t>‹#›</a:t>
            </a:fld>
            <a:endParaRPr/>
          </a:p>
        </p:txBody>
      </p:sp>
      <p:cxnSp>
        <p:nvCxnSpPr>
          <p:cNvPr id="187" name="Google Shape;187;p49"/>
          <p:cNvCxnSpPr/>
          <p:nvPr/>
        </p:nvCxnSpPr>
        <p:spPr>
          <a:xfrm>
            <a:off x="158225" y="179819"/>
            <a:ext cx="0" cy="4766400"/>
          </a:xfrm>
          <a:prstGeom prst="straightConnector1">
            <a:avLst/>
          </a:prstGeom>
          <a:noFill/>
          <a:ln cap="flat" cmpd="sng" w="7150">
            <a:solidFill>
              <a:srgbClr val="168FDF"/>
            </a:solidFill>
            <a:prstDash val="solid"/>
            <a:miter lim="8000"/>
            <a:headEnd len="sm" w="sm" type="none"/>
            <a:tailEnd len="sm" w="sm" type="none"/>
          </a:ln>
        </p:spPr>
      </p:cxnSp>
      <p:pic>
        <p:nvPicPr>
          <p:cNvPr id="188" name="Google Shape;188;p49"/>
          <p:cNvPicPr preferRelativeResize="0"/>
          <p:nvPr/>
        </p:nvPicPr>
        <p:blipFill>
          <a:blip r:embed="rId2">
            <a:alphaModFix/>
          </a:blip>
          <a:stretch>
            <a:fillRect/>
          </a:stretch>
        </p:blipFill>
        <p:spPr>
          <a:xfrm>
            <a:off x="7806775" y="339585"/>
            <a:ext cx="1152550" cy="379775"/>
          </a:xfrm>
          <a:prstGeom prst="rect">
            <a:avLst/>
          </a:prstGeom>
          <a:noFill/>
          <a:ln>
            <a:noFill/>
          </a:ln>
        </p:spPr>
      </p:pic>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_1">
    <p:spTree>
      <p:nvGrpSpPr>
        <p:cNvPr id="189" name="Shape 189"/>
        <p:cNvGrpSpPr/>
        <p:nvPr/>
      </p:nvGrpSpPr>
      <p:grpSpPr>
        <a:xfrm>
          <a:off x="0" y="0"/>
          <a:ext cx="0" cy="0"/>
          <a:chOff x="0" y="0"/>
          <a:chExt cx="0" cy="0"/>
        </a:xfrm>
      </p:grpSpPr>
      <p:sp>
        <p:nvSpPr>
          <p:cNvPr id="190" name="Google Shape;190;p50"/>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i="0" sz="800" u="none" cap="none" strike="noStrike">
                <a:solidFill>
                  <a:srgbClr val="2F2F2F"/>
                </a:solidFill>
              </a:defRPr>
            </a:lvl1pPr>
            <a:lvl2pPr indent="0" lvl="1" marL="0" marR="0" rtl="0" algn="r">
              <a:spcBef>
                <a:spcPts val="0"/>
              </a:spcBef>
              <a:buNone/>
              <a:defRPr i="0" sz="800" u="none" cap="none" strike="noStrike">
                <a:solidFill>
                  <a:srgbClr val="2F2F2F"/>
                </a:solidFill>
              </a:defRPr>
            </a:lvl2pPr>
            <a:lvl3pPr indent="0" lvl="2" marL="0" marR="0" rtl="0" algn="r">
              <a:spcBef>
                <a:spcPts val="0"/>
              </a:spcBef>
              <a:buNone/>
              <a:defRPr i="0" sz="800" u="none" cap="none" strike="noStrike">
                <a:solidFill>
                  <a:srgbClr val="2F2F2F"/>
                </a:solidFill>
              </a:defRPr>
            </a:lvl3pPr>
            <a:lvl4pPr indent="0" lvl="3" marL="0" marR="0" rtl="0" algn="r">
              <a:spcBef>
                <a:spcPts val="0"/>
              </a:spcBef>
              <a:buNone/>
              <a:defRPr i="0" sz="800" u="none" cap="none" strike="noStrike">
                <a:solidFill>
                  <a:srgbClr val="2F2F2F"/>
                </a:solidFill>
              </a:defRPr>
            </a:lvl4pPr>
            <a:lvl5pPr indent="0" lvl="4" marL="0" marR="0" rtl="0" algn="r">
              <a:spcBef>
                <a:spcPts val="0"/>
              </a:spcBef>
              <a:buNone/>
              <a:defRPr i="0" sz="800" u="none" cap="none" strike="noStrike">
                <a:solidFill>
                  <a:srgbClr val="2F2F2F"/>
                </a:solidFill>
              </a:defRPr>
            </a:lvl5pPr>
            <a:lvl6pPr indent="0" lvl="5" marL="0" marR="0" rtl="0" algn="r">
              <a:spcBef>
                <a:spcPts val="0"/>
              </a:spcBef>
              <a:buNone/>
              <a:defRPr i="0" sz="800" u="none" cap="none" strike="noStrike">
                <a:solidFill>
                  <a:srgbClr val="2F2F2F"/>
                </a:solidFill>
              </a:defRPr>
            </a:lvl6pPr>
            <a:lvl7pPr indent="0" lvl="6" marL="0" marR="0" rtl="0" algn="r">
              <a:spcBef>
                <a:spcPts val="0"/>
              </a:spcBef>
              <a:buNone/>
              <a:defRPr i="0" sz="800" u="none" cap="none" strike="noStrike">
                <a:solidFill>
                  <a:srgbClr val="2F2F2F"/>
                </a:solidFill>
              </a:defRPr>
            </a:lvl7pPr>
            <a:lvl8pPr indent="0" lvl="7" marL="0" marR="0" rtl="0" algn="r">
              <a:spcBef>
                <a:spcPts val="0"/>
              </a:spcBef>
              <a:buNone/>
              <a:defRPr i="0" sz="800" u="none" cap="none" strike="noStrike">
                <a:solidFill>
                  <a:srgbClr val="2F2F2F"/>
                </a:solidFill>
              </a:defRPr>
            </a:lvl8pPr>
            <a:lvl9pPr indent="0" lvl="8" marL="0" marR="0" rtl="0" algn="r">
              <a:spcBef>
                <a:spcPts val="0"/>
              </a:spcBef>
              <a:buNone/>
              <a:defRPr i="0" sz="800" u="none" cap="none" strike="noStrike">
                <a:solidFill>
                  <a:srgbClr val="2F2F2F"/>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Slide - Green">
  <p:cSld name="TITLE_1_1">
    <p:bg>
      <p:bgPr>
        <a:blipFill>
          <a:blip r:embed="rId2">
            <a:alphaModFix/>
          </a:blip>
          <a:stretch>
            <a:fillRect/>
          </a:stretch>
        </a:blipFill>
      </p:bgPr>
    </p:bg>
    <p:spTree>
      <p:nvGrpSpPr>
        <p:cNvPr id="191" name="Shape 191"/>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and Content 2">
  <p:cSld name="12_Title and Content_2">
    <p:bg>
      <p:bgPr>
        <a:blipFill>
          <a:blip r:embed="rId2">
            <a:alphaModFix/>
          </a:blip>
          <a:stretch>
            <a:fillRect/>
          </a:stretch>
        </a:blipFill>
      </p:bgPr>
    </p:bg>
    <p:spTree>
      <p:nvGrpSpPr>
        <p:cNvPr id="26" name="Shape 26"/>
        <p:cNvGrpSpPr/>
        <p:nvPr/>
      </p:nvGrpSpPr>
      <p:grpSpPr>
        <a:xfrm>
          <a:off x="0" y="0"/>
          <a:ext cx="0" cy="0"/>
          <a:chOff x="0" y="0"/>
          <a:chExt cx="0" cy="0"/>
        </a:xfrm>
      </p:grpSpPr>
      <p:sp>
        <p:nvSpPr>
          <p:cNvPr id="27" name="Google Shape;27;p6"/>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28" name="Google Shape;28;p6"/>
          <p:cNvPicPr preferRelativeResize="0"/>
          <p:nvPr/>
        </p:nvPicPr>
        <p:blipFill rotWithShape="1">
          <a:blip r:embed="rId3">
            <a:alphaModFix/>
          </a:blip>
          <a:srcRect b="767" l="0" r="0" t="768"/>
          <a:stretch/>
        </p:blipFill>
        <p:spPr>
          <a:xfrm>
            <a:off x="-1" y="4972051"/>
            <a:ext cx="9143772" cy="171445"/>
          </a:xfrm>
          <a:prstGeom prst="rect">
            <a:avLst/>
          </a:prstGeom>
          <a:noFill/>
          <a:ln>
            <a:noFill/>
          </a:ln>
        </p:spPr>
      </p:pic>
      <p:pic>
        <p:nvPicPr>
          <p:cNvPr descr="A black and white text&#10;&#10;Description automatically generated" id="29" name="Google Shape;29;p6"/>
          <p:cNvPicPr preferRelativeResize="0"/>
          <p:nvPr/>
        </p:nvPicPr>
        <p:blipFill rotWithShape="1">
          <a:blip r:embed="rId4">
            <a:alphaModFix/>
          </a:blip>
          <a:srcRect b="0" l="55418" r="0" t="0"/>
          <a:stretch/>
        </p:blipFill>
        <p:spPr>
          <a:xfrm>
            <a:off x="8247882" y="143888"/>
            <a:ext cx="633844" cy="689812"/>
          </a:xfrm>
          <a:prstGeom prst="rect">
            <a:avLst/>
          </a:prstGeom>
          <a:noFill/>
          <a:ln>
            <a:noFill/>
          </a:ln>
        </p:spPr>
      </p:pic>
      <p:sp>
        <p:nvSpPr>
          <p:cNvPr id="30" name="Google Shape;30;p6"/>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
  <p:cSld name="Text Half Width_2">
    <p:spTree>
      <p:nvGrpSpPr>
        <p:cNvPr id="192" name="Shape 192"/>
        <p:cNvGrpSpPr/>
        <p:nvPr/>
      </p:nvGrpSpPr>
      <p:grpSpPr>
        <a:xfrm>
          <a:off x="0" y="0"/>
          <a:ext cx="0" cy="0"/>
          <a:chOff x="0" y="0"/>
          <a:chExt cx="0" cy="0"/>
        </a:xfrm>
      </p:grpSpPr>
      <p:sp>
        <p:nvSpPr>
          <p:cNvPr id="193" name="Google Shape;193;p52"/>
          <p:cNvSpPr txBox="1"/>
          <p:nvPr>
            <p:ph type="title"/>
          </p:nvPr>
        </p:nvSpPr>
        <p:spPr>
          <a:xfrm>
            <a:off x="233750" y="179822"/>
            <a:ext cx="7486800" cy="699300"/>
          </a:xfrm>
          <a:prstGeom prst="rect">
            <a:avLst/>
          </a:prstGeom>
          <a:noFill/>
          <a:ln>
            <a:noFill/>
          </a:ln>
        </p:spPr>
        <p:txBody>
          <a:bodyPr anchorCtr="0" anchor="ctr" bIns="68575" lIns="68575" spcFirstLastPara="1" rIns="68575" wrap="square" tIns="68575">
            <a:noAutofit/>
          </a:bodyPr>
          <a:lstStyle>
            <a:lvl1pPr indent="0" lvl="0" marL="0" marR="0" rtl="0" algn="l">
              <a:lnSpc>
                <a:spcPct val="90000"/>
              </a:lnSpc>
              <a:spcBef>
                <a:spcPts val="0"/>
              </a:spcBef>
              <a:spcAft>
                <a:spcPts val="0"/>
              </a:spcAft>
              <a:buClr>
                <a:srgbClr val="168FDF"/>
              </a:buClr>
              <a:buSzPts val="1100"/>
              <a:buNone/>
              <a:defRPr i="0" sz="1100" u="none" cap="none" strike="noStrike">
                <a:solidFill>
                  <a:srgbClr val="168FDF"/>
                </a:solidFill>
              </a:defRPr>
            </a:lvl1pPr>
            <a:lvl2pPr indent="0" lvl="1" rtl="0">
              <a:spcBef>
                <a:spcPts val="0"/>
              </a:spcBef>
              <a:spcAft>
                <a:spcPts val="0"/>
              </a:spcAft>
              <a:buClr>
                <a:srgbClr val="168FDF"/>
              </a:buClr>
              <a:buSzPts val="1100"/>
              <a:buFont typeface="Arial"/>
              <a:buNone/>
              <a:defRPr sz="1100">
                <a:solidFill>
                  <a:srgbClr val="168FDF"/>
                </a:solidFill>
                <a:latin typeface="Arial"/>
                <a:ea typeface="Arial"/>
                <a:cs typeface="Arial"/>
                <a:sym typeface="Arial"/>
              </a:defRPr>
            </a:lvl2pPr>
            <a:lvl3pPr indent="0" lvl="2" rtl="0">
              <a:spcBef>
                <a:spcPts val="0"/>
              </a:spcBef>
              <a:spcAft>
                <a:spcPts val="0"/>
              </a:spcAft>
              <a:buClr>
                <a:srgbClr val="168FDF"/>
              </a:buClr>
              <a:buSzPts val="1100"/>
              <a:buFont typeface="Arial"/>
              <a:buNone/>
              <a:defRPr sz="1100">
                <a:solidFill>
                  <a:srgbClr val="168FDF"/>
                </a:solidFill>
                <a:latin typeface="Arial"/>
                <a:ea typeface="Arial"/>
                <a:cs typeface="Arial"/>
                <a:sym typeface="Arial"/>
              </a:defRPr>
            </a:lvl3pPr>
            <a:lvl4pPr indent="0" lvl="3" rtl="0">
              <a:spcBef>
                <a:spcPts val="0"/>
              </a:spcBef>
              <a:spcAft>
                <a:spcPts val="0"/>
              </a:spcAft>
              <a:buClr>
                <a:srgbClr val="168FDF"/>
              </a:buClr>
              <a:buSzPts val="1100"/>
              <a:buFont typeface="Arial"/>
              <a:buNone/>
              <a:defRPr sz="1100">
                <a:solidFill>
                  <a:srgbClr val="168FDF"/>
                </a:solidFill>
                <a:latin typeface="Arial"/>
                <a:ea typeface="Arial"/>
                <a:cs typeface="Arial"/>
                <a:sym typeface="Arial"/>
              </a:defRPr>
            </a:lvl4pPr>
            <a:lvl5pPr indent="0" lvl="4" rtl="0">
              <a:spcBef>
                <a:spcPts val="0"/>
              </a:spcBef>
              <a:spcAft>
                <a:spcPts val="0"/>
              </a:spcAft>
              <a:buClr>
                <a:srgbClr val="168FDF"/>
              </a:buClr>
              <a:buSzPts val="1100"/>
              <a:buFont typeface="Arial"/>
              <a:buNone/>
              <a:defRPr sz="1100">
                <a:solidFill>
                  <a:srgbClr val="168FDF"/>
                </a:solidFill>
                <a:latin typeface="Arial"/>
                <a:ea typeface="Arial"/>
                <a:cs typeface="Arial"/>
                <a:sym typeface="Arial"/>
              </a:defRPr>
            </a:lvl5pPr>
            <a:lvl6pPr indent="0" lvl="5" rtl="0">
              <a:spcBef>
                <a:spcPts val="0"/>
              </a:spcBef>
              <a:spcAft>
                <a:spcPts val="0"/>
              </a:spcAft>
              <a:buClr>
                <a:srgbClr val="168FDF"/>
              </a:buClr>
              <a:buSzPts val="1100"/>
              <a:buFont typeface="Arial"/>
              <a:buNone/>
              <a:defRPr sz="1100">
                <a:solidFill>
                  <a:srgbClr val="168FDF"/>
                </a:solidFill>
                <a:latin typeface="Arial"/>
                <a:ea typeface="Arial"/>
                <a:cs typeface="Arial"/>
                <a:sym typeface="Arial"/>
              </a:defRPr>
            </a:lvl6pPr>
            <a:lvl7pPr indent="0" lvl="6" rtl="0">
              <a:spcBef>
                <a:spcPts val="0"/>
              </a:spcBef>
              <a:spcAft>
                <a:spcPts val="0"/>
              </a:spcAft>
              <a:buClr>
                <a:srgbClr val="168FDF"/>
              </a:buClr>
              <a:buSzPts val="1100"/>
              <a:buFont typeface="Arial"/>
              <a:buNone/>
              <a:defRPr sz="1100">
                <a:solidFill>
                  <a:srgbClr val="168FDF"/>
                </a:solidFill>
                <a:latin typeface="Arial"/>
                <a:ea typeface="Arial"/>
                <a:cs typeface="Arial"/>
                <a:sym typeface="Arial"/>
              </a:defRPr>
            </a:lvl7pPr>
            <a:lvl8pPr indent="0" lvl="7" rtl="0">
              <a:spcBef>
                <a:spcPts val="0"/>
              </a:spcBef>
              <a:spcAft>
                <a:spcPts val="0"/>
              </a:spcAft>
              <a:buClr>
                <a:srgbClr val="168FDF"/>
              </a:buClr>
              <a:buSzPts val="1100"/>
              <a:buFont typeface="Arial"/>
              <a:buNone/>
              <a:defRPr sz="1100">
                <a:solidFill>
                  <a:srgbClr val="168FDF"/>
                </a:solidFill>
                <a:latin typeface="Arial"/>
                <a:ea typeface="Arial"/>
                <a:cs typeface="Arial"/>
                <a:sym typeface="Arial"/>
              </a:defRPr>
            </a:lvl8pPr>
            <a:lvl9pPr indent="0" lvl="8" rtl="0">
              <a:spcBef>
                <a:spcPts val="0"/>
              </a:spcBef>
              <a:spcAft>
                <a:spcPts val="0"/>
              </a:spcAft>
              <a:buClr>
                <a:srgbClr val="168FDF"/>
              </a:buClr>
              <a:buSzPts val="1100"/>
              <a:buFont typeface="Arial"/>
              <a:buNone/>
              <a:defRPr sz="1100">
                <a:solidFill>
                  <a:srgbClr val="168FDF"/>
                </a:solidFill>
                <a:latin typeface="Arial"/>
                <a:ea typeface="Arial"/>
                <a:cs typeface="Arial"/>
                <a:sym typeface="Arial"/>
              </a:defRPr>
            </a:lvl9pPr>
          </a:lstStyle>
          <a:p/>
        </p:txBody>
      </p:sp>
      <p:sp>
        <p:nvSpPr>
          <p:cNvPr id="194" name="Google Shape;194;p52"/>
          <p:cNvSpPr txBox="1"/>
          <p:nvPr>
            <p:ph idx="1" type="body"/>
          </p:nvPr>
        </p:nvSpPr>
        <p:spPr>
          <a:xfrm>
            <a:off x="233750" y="879125"/>
            <a:ext cx="4283100" cy="3980700"/>
          </a:xfrm>
          <a:prstGeom prst="rect">
            <a:avLst/>
          </a:prstGeom>
          <a:noFill/>
          <a:ln>
            <a:noFill/>
          </a:ln>
        </p:spPr>
        <p:txBody>
          <a:bodyPr anchorCtr="0" anchor="t" bIns="68575" lIns="68575" spcFirstLastPara="1" rIns="68575" wrap="square" tIns="68575">
            <a:noAutofit/>
          </a:bodyPr>
          <a:lstStyle>
            <a:lvl1pPr indent="-342900" lvl="0" marL="457200" marR="0" rtl="0" algn="l">
              <a:lnSpc>
                <a:spcPct val="100000"/>
              </a:lnSpc>
              <a:spcBef>
                <a:spcPts val="800"/>
              </a:spcBef>
              <a:spcAft>
                <a:spcPts val="0"/>
              </a:spcAft>
              <a:buClr>
                <a:srgbClr val="168FDF"/>
              </a:buClr>
              <a:buSzPts val="1800"/>
              <a:buFont typeface="Arial"/>
              <a:buChar char="●"/>
              <a:defRPr i="0" sz="1800" u="none" cap="none" strike="noStrike">
                <a:solidFill>
                  <a:srgbClr val="2F2F2F"/>
                </a:solidFill>
                <a:latin typeface="Arial"/>
                <a:ea typeface="Arial"/>
                <a:cs typeface="Arial"/>
                <a:sym typeface="Arial"/>
              </a:defRPr>
            </a:lvl1pPr>
            <a:lvl2pPr indent="-336550" lvl="1" marL="914400" marR="0" rtl="0" algn="l">
              <a:lnSpc>
                <a:spcPct val="100000"/>
              </a:lnSpc>
              <a:spcBef>
                <a:spcPts val="400"/>
              </a:spcBef>
              <a:spcAft>
                <a:spcPts val="0"/>
              </a:spcAft>
              <a:buClr>
                <a:srgbClr val="168FDF"/>
              </a:buClr>
              <a:buSzPts val="1700"/>
              <a:buFont typeface="Arial"/>
              <a:buChar char="○"/>
              <a:defRPr i="0" sz="1700" u="none" cap="none" strike="noStrike">
                <a:solidFill>
                  <a:srgbClr val="2F2F2F"/>
                </a:solidFill>
                <a:latin typeface="Arial"/>
                <a:ea typeface="Arial"/>
                <a:cs typeface="Arial"/>
                <a:sym typeface="Arial"/>
              </a:defRPr>
            </a:lvl2pPr>
            <a:lvl3pPr indent="-330200" lvl="2" marL="1371600" marR="0" rtl="0" algn="l">
              <a:lnSpc>
                <a:spcPct val="100000"/>
              </a:lnSpc>
              <a:spcBef>
                <a:spcPts val="400"/>
              </a:spcBef>
              <a:spcAft>
                <a:spcPts val="0"/>
              </a:spcAft>
              <a:buClr>
                <a:srgbClr val="168FDF"/>
              </a:buClr>
              <a:buSzPts val="1600"/>
              <a:buFont typeface="Arial"/>
              <a:buChar char="■"/>
              <a:defRPr i="0" sz="1600" u="none" cap="none" strike="noStrike">
                <a:solidFill>
                  <a:srgbClr val="2F2F2F"/>
                </a:solidFill>
                <a:latin typeface="Arial"/>
                <a:ea typeface="Arial"/>
                <a:cs typeface="Arial"/>
                <a:sym typeface="Arial"/>
              </a:defRPr>
            </a:lvl3pPr>
            <a:lvl4pPr indent="-323850" lvl="3" marL="1828800" marR="0" rtl="0" algn="l">
              <a:lnSpc>
                <a:spcPct val="100000"/>
              </a:lnSpc>
              <a:spcBef>
                <a:spcPts val="400"/>
              </a:spcBef>
              <a:spcAft>
                <a:spcPts val="0"/>
              </a:spcAft>
              <a:buClr>
                <a:srgbClr val="168FDF"/>
              </a:buClr>
              <a:buSzPts val="1500"/>
              <a:buFont typeface="Arial"/>
              <a:buChar char="●"/>
              <a:defRPr i="0" sz="1500" u="none" cap="none" strike="noStrike">
                <a:solidFill>
                  <a:srgbClr val="2F2F2F"/>
                </a:solidFill>
                <a:latin typeface="Arial"/>
                <a:ea typeface="Arial"/>
                <a:cs typeface="Arial"/>
                <a:sym typeface="Arial"/>
              </a:defRPr>
            </a:lvl4pPr>
            <a:lvl5pPr indent="-298450" lvl="4" marL="2286000" marR="0" rtl="0" algn="l">
              <a:lnSpc>
                <a:spcPct val="100000"/>
              </a:lnSpc>
              <a:spcBef>
                <a:spcPts val="400"/>
              </a:spcBef>
              <a:spcAft>
                <a:spcPts val="0"/>
              </a:spcAft>
              <a:buClr>
                <a:srgbClr val="168FDF"/>
              </a:buClr>
              <a:buSzPts val="1100"/>
              <a:buFont typeface="Arial"/>
              <a:buChar char="○"/>
              <a:defRPr i="0" sz="1100" u="none" cap="none" strike="noStrike">
                <a:solidFill>
                  <a:srgbClr val="2F2F2F"/>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9pPr>
          </a:lstStyle>
          <a:p/>
        </p:txBody>
      </p:sp>
      <p:sp>
        <p:nvSpPr>
          <p:cNvPr id="195" name="Google Shape;195;p52"/>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800" u="none" cap="none" strike="noStrike">
                <a:solidFill>
                  <a:srgbClr val="2F2F2F"/>
                </a:solidFill>
                <a:latin typeface="Gill Sans"/>
                <a:ea typeface="Gill Sans"/>
                <a:cs typeface="Gill Sans"/>
                <a:sym typeface="Gill Sans"/>
              </a:defRPr>
            </a:lvl1pPr>
            <a:lvl2pPr indent="0" lvl="1" marL="0" marR="0" rtl="0" algn="r">
              <a:spcBef>
                <a:spcPts val="0"/>
              </a:spcBef>
              <a:buNone/>
              <a:defRPr b="0" i="0" sz="800" u="none" cap="none" strike="noStrike">
                <a:solidFill>
                  <a:srgbClr val="2F2F2F"/>
                </a:solidFill>
                <a:latin typeface="Gill Sans"/>
                <a:ea typeface="Gill Sans"/>
                <a:cs typeface="Gill Sans"/>
                <a:sym typeface="Gill Sans"/>
              </a:defRPr>
            </a:lvl2pPr>
            <a:lvl3pPr indent="0" lvl="2" marL="0" marR="0" rtl="0" algn="r">
              <a:spcBef>
                <a:spcPts val="0"/>
              </a:spcBef>
              <a:buNone/>
              <a:defRPr b="0" i="0" sz="800" u="none" cap="none" strike="noStrike">
                <a:solidFill>
                  <a:srgbClr val="2F2F2F"/>
                </a:solidFill>
                <a:latin typeface="Gill Sans"/>
                <a:ea typeface="Gill Sans"/>
                <a:cs typeface="Gill Sans"/>
                <a:sym typeface="Gill Sans"/>
              </a:defRPr>
            </a:lvl3pPr>
            <a:lvl4pPr indent="0" lvl="3" marL="0" marR="0" rtl="0" algn="r">
              <a:spcBef>
                <a:spcPts val="0"/>
              </a:spcBef>
              <a:buNone/>
              <a:defRPr b="0" i="0" sz="800" u="none" cap="none" strike="noStrike">
                <a:solidFill>
                  <a:srgbClr val="2F2F2F"/>
                </a:solidFill>
                <a:latin typeface="Gill Sans"/>
                <a:ea typeface="Gill Sans"/>
                <a:cs typeface="Gill Sans"/>
                <a:sym typeface="Gill Sans"/>
              </a:defRPr>
            </a:lvl4pPr>
            <a:lvl5pPr indent="0" lvl="4" marL="0" marR="0" rtl="0" algn="r">
              <a:spcBef>
                <a:spcPts val="0"/>
              </a:spcBef>
              <a:buNone/>
              <a:defRPr b="0" i="0" sz="800" u="none" cap="none" strike="noStrike">
                <a:solidFill>
                  <a:srgbClr val="2F2F2F"/>
                </a:solidFill>
                <a:latin typeface="Gill Sans"/>
                <a:ea typeface="Gill Sans"/>
                <a:cs typeface="Gill Sans"/>
                <a:sym typeface="Gill Sans"/>
              </a:defRPr>
            </a:lvl5pPr>
            <a:lvl6pPr indent="0" lvl="5" marL="0" marR="0" rtl="0" algn="r">
              <a:spcBef>
                <a:spcPts val="0"/>
              </a:spcBef>
              <a:buNone/>
              <a:defRPr b="0" i="0" sz="800" u="none" cap="none" strike="noStrike">
                <a:solidFill>
                  <a:srgbClr val="2F2F2F"/>
                </a:solidFill>
                <a:latin typeface="Gill Sans"/>
                <a:ea typeface="Gill Sans"/>
                <a:cs typeface="Gill Sans"/>
                <a:sym typeface="Gill Sans"/>
              </a:defRPr>
            </a:lvl6pPr>
            <a:lvl7pPr indent="0" lvl="6" marL="0" marR="0" rtl="0" algn="r">
              <a:spcBef>
                <a:spcPts val="0"/>
              </a:spcBef>
              <a:buNone/>
              <a:defRPr b="0" i="0" sz="800" u="none" cap="none" strike="noStrike">
                <a:solidFill>
                  <a:srgbClr val="2F2F2F"/>
                </a:solidFill>
                <a:latin typeface="Gill Sans"/>
                <a:ea typeface="Gill Sans"/>
                <a:cs typeface="Gill Sans"/>
                <a:sym typeface="Gill Sans"/>
              </a:defRPr>
            </a:lvl7pPr>
            <a:lvl8pPr indent="0" lvl="7" marL="0" marR="0" rtl="0" algn="r">
              <a:spcBef>
                <a:spcPts val="0"/>
              </a:spcBef>
              <a:buNone/>
              <a:defRPr b="0" i="0" sz="800" u="none" cap="none" strike="noStrike">
                <a:solidFill>
                  <a:srgbClr val="2F2F2F"/>
                </a:solidFill>
                <a:latin typeface="Gill Sans"/>
                <a:ea typeface="Gill Sans"/>
                <a:cs typeface="Gill Sans"/>
                <a:sym typeface="Gill Sans"/>
              </a:defRPr>
            </a:lvl8pPr>
            <a:lvl9pPr indent="0" lvl="8" marL="0" marR="0" rt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cxnSp>
        <p:nvCxnSpPr>
          <p:cNvPr id="196" name="Google Shape;196;p52"/>
          <p:cNvCxnSpPr/>
          <p:nvPr/>
        </p:nvCxnSpPr>
        <p:spPr>
          <a:xfrm>
            <a:off x="158225" y="179819"/>
            <a:ext cx="0" cy="4766400"/>
          </a:xfrm>
          <a:prstGeom prst="straightConnector1">
            <a:avLst/>
          </a:prstGeom>
          <a:noFill/>
          <a:ln cap="flat" cmpd="sng" w="7150">
            <a:solidFill>
              <a:srgbClr val="168FDF"/>
            </a:solidFill>
            <a:prstDash val="solid"/>
            <a:miter lim="8000"/>
            <a:headEnd len="sm" w="sm" type="none"/>
            <a:tailEnd len="sm" w="sm" type="none"/>
          </a:ln>
        </p:spPr>
      </p:cxnSp>
      <p:sp>
        <p:nvSpPr>
          <p:cNvPr id="197" name="Google Shape;197;p52"/>
          <p:cNvSpPr txBox="1"/>
          <p:nvPr>
            <p:ph idx="2" type="body"/>
          </p:nvPr>
        </p:nvSpPr>
        <p:spPr>
          <a:xfrm>
            <a:off x="4676251" y="879125"/>
            <a:ext cx="4283100" cy="3980700"/>
          </a:xfrm>
          <a:prstGeom prst="rect">
            <a:avLst/>
          </a:prstGeom>
          <a:noFill/>
          <a:ln>
            <a:noFill/>
          </a:ln>
        </p:spPr>
        <p:txBody>
          <a:bodyPr anchorCtr="0" anchor="t" bIns="68575" lIns="68575" spcFirstLastPara="1" rIns="68575" wrap="square" tIns="68575">
            <a:noAutofit/>
          </a:bodyPr>
          <a:lstStyle>
            <a:lvl1pPr indent="-342900" lvl="0" marL="457200" marR="0" rtl="0" algn="l">
              <a:lnSpc>
                <a:spcPct val="100000"/>
              </a:lnSpc>
              <a:spcBef>
                <a:spcPts val="800"/>
              </a:spcBef>
              <a:spcAft>
                <a:spcPts val="0"/>
              </a:spcAft>
              <a:buClr>
                <a:srgbClr val="168FDF"/>
              </a:buClr>
              <a:buSzPts val="1800"/>
              <a:buFont typeface="Arial"/>
              <a:buChar char="●"/>
              <a:defRPr i="0" sz="1800" u="none" cap="none" strike="noStrike">
                <a:solidFill>
                  <a:srgbClr val="2F2F2F"/>
                </a:solidFill>
                <a:latin typeface="Arial"/>
                <a:ea typeface="Arial"/>
                <a:cs typeface="Arial"/>
                <a:sym typeface="Arial"/>
              </a:defRPr>
            </a:lvl1pPr>
            <a:lvl2pPr indent="-336550" lvl="1" marL="914400" marR="0" rtl="0" algn="l">
              <a:lnSpc>
                <a:spcPct val="100000"/>
              </a:lnSpc>
              <a:spcBef>
                <a:spcPts val="400"/>
              </a:spcBef>
              <a:spcAft>
                <a:spcPts val="0"/>
              </a:spcAft>
              <a:buClr>
                <a:srgbClr val="168FDF"/>
              </a:buClr>
              <a:buSzPts val="1700"/>
              <a:buFont typeface="Arial"/>
              <a:buChar char="○"/>
              <a:defRPr i="0" sz="1700" u="none" cap="none" strike="noStrike">
                <a:solidFill>
                  <a:srgbClr val="2F2F2F"/>
                </a:solidFill>
                <a:latin typeface="Arial"/>
                <a:ea typeface="Arial"/>
                <a:cs typeface="Arial"/>
                <a:sym typeface="Arial"/>
              </a:defRPr>
            </a:lvl2pPr>
            <a:lvl3pPr indent="-330200" lvl="2" marL="1371600" marR="0" rtl="0" algn="l">
              <a:lnSpc>
                <a:spcPct val="100000"/>
              </a:lnSpc>
              <a:spcBef>
                <a:spcPts val="400"/>
              </a:spcBef>
              <a:spcAft>
                <a:spcPts val="0"/>
              </a:spcAft>
              <a:buClr>
                <a:srgbClr val="168FDF"/>
              </a:buClr>
              <a:buSzPts val="1600"/>
              <a:buFont typeface="Arial"/>
              <a:buChar char="■"/>
              <a:defRPr i="0" sz="1600" u="none" cap="none" strike="noStrike">
                <a:solidFill>
                  <a:srgbClr val="2F2F2F"/>
                </a:solidFill>
                <a:latin typeface="Arial"/>
                <a:ea typeface="Arial"/>
                <a:cs typeface="Arial"/>
                <a:sym typeface="Arial"/>
              </a:defRPr>
            </a:lvl3pPr>
            <a:lvl4pPr indent="-323850" lvl="3" marL="1828800" marR="0" rtl="0" algn="l">
              <a:lnSpc>
                <a:spcPct val="100000"/>
              </a:lnSpc>
              <a:spcBef>
                <a:spcPts val="400"/>
              </a:spcBef>
              <a:spcAft>
                <a:spcPts val="0"/>
              </a:spcAft>
              <a:buClr>
                <a:srgbClr val="168FDF"/>
              </a:buClr>
              <a:buSzPts val="1500"/>
              <a:buFont typeface="Arial"/>
              <a:buChar char="●"/>
              <a:defRPr i="0" sz="1500" u="none" cap="none" strike="noStrike">
                <a:solidFill>
                  <a:srgbClr val="2F2F2F"/>
                </a:solidFill>
                <a:latin typeface="Arial"/>
                <a:ea typeface="Arial"/>
                <a:cs typeface="Arial"/>
                <a:sym typeface="Arial"/>
              </a:defRPr>
            </a:lvl4pPr>
            <a:lvl5pPr indent="-298450" lvl="4" marL="2286000" marR="0" rtl="0" algn="l">
              <a:lnSpc>
                <a:spcPct val="100000"/>
              </a:lnSpc>
              <a:spcBef>
                <a:spcPts val="400"/>
              </a:spcBef>
              <a:spcAft>
                <a:spcPts val="0"/>
              </a:spcAft>
              <a:buClr>
                <a:srgbClr val="168FDF"/>
              </a:buClr>
              <a:buSzPts val="1100"/>
              <a:buFont typeface="Arial"/>
              <a:buChar char="○"/>
              <a:defRPr i="0" sz="1100" u="none" cap="none" strike="noStrike">
                <a:solidFill>
                  <a:srgbClr val="2F2F2F"/>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9pPr>
          </a:lstStyle>
          <a:p/>
        </p:txBody>
      </p:sp>
      <p:pic>
        <p:nvPicPr>
          <p:cNvPr id="198" name="Google Shape;198;p52"/>
          <p:cNvPicPr preferRelativeResize="0"/>
          <p:nvPr/>
        </p:nvPicPr>
        <p:blipFill>
          <a:blip r:embed="rId2">
            <a:alphaModFix/>
          </a:blip>
          <a:stretch>
            <a:fillRect/>
          </a:stretch>
        </p:blipFill>
        <p:spPr>
          <a:xfrm>
            <a:off x="7806775" y="339585"/>
            <a:ext cx="1152550" cy="379775"/>
          </a:xfrm>
          <a:prstGeom prst="rect">
            <a:avLst/>
          </a:prstGeom>
          <a:noFill/>
          <a:ln>
            <a:noFill/>
          </a:ln>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bg>
      <p:bgPr>
        <a:blipFill>
          <a:blip r:embed="rId2">
            <a:alphaModFix/>
          </a:blip>
          <a:stretch>
            <a:fillRect/>
          </a:stretch>
        </a:blipFill>
      </p:bgPr>
    </p:bg>
    <p:spTree>
      <p:nvGrpSpPr>
        <p:cNvPr id="200" name="Shape 200"/>
        <p:cNvGrpSpPr/>
        <p:nvPr/>
      </p:nvGrpSpPr>
      <p:grpSpPr>
        <a:xfrm>
          <a:off x="0" y="0"/>
          <a:ext cx="0" cy="0"/>
          <a:chOff x="0" y="0"/>
          <a:chExt cx="0" cy="0"/>
        </a:xfrm>
      </p:grpSpPr>
      <p:pic>
        <p:nvPicPr>
          <p:cNvPr id="201" name="Google Shape;201;p54"/>
          <p:cNvPicPr preferRelativeResize="0"/>
          <p:nvPr/>
        </p:nvPicPr>
        <p:blipFill rotWithShape="1">
          <a:blip r:embed="rId3">
            <a:alphaModFix/>
          </a:blip>
          <a:srcRect b="0" l="0" r="0" t="0"/>
          <a:stretch/>
        </p:blipFill>
        <p:spPr>
          <a:xfrm>
            <a:off x="2559422" y="1497122"/>
            <a:ext cx="4025156" cy="2149256"/>
          </a:xfrm>
          <a:prstGeom prst="rect">
            <a:avLst/>
          </a:prstGeom>
          <a:noFill/>
          <a:ln>
            <a:noFill/>
          </a:ln>
        </p:spPr>
      </p:pic>
      <p:pic>
        <p:nvPicPr>
          <p:cNvPr id="202" name="Google Shape;202;p54"/>
          <p:cNvPicPr preferRelativeResize="0"/>
          <p:nvPr/>
        </p:nvPicPr>
        <p:blipFill rotWithShape="1">
          <a:blip r:embed="rId4">
            <a:alphaModFix/>
          </a:blip>
          <a:srcRect b="0" l="0" r="0" t="0"/>
          <a:stretch/>
        </p:blipFill>
        <p:spPr>
          <a:xfrm>
            <a:off x="6029873" y="4670683"/>
            <a:ext cx="2796281" cy="157855"/>
          </a:xfrm>
          <a:prstGeom prst="rect">
            <a:avLst/>
          </a:prstGeom>
          <a:noFill/>
          <a:ln>
            <a:noFill/>
          </a:ln>
        </p:spPr>
      </p:pic>
      <p:pic>
        <p:nvPicPr>
          <p:cNvPr descr="A black and white text&#10;&#10;Description automatically generated" id="203" name="Google Shape;203;p54"/>
          <p:cNvPicPr preferRelativeResize="0"/>
          <p:nvPr/>
        </p:nvPicPr>
        <p:blipFill rotWithShape="1">
          <a:blip r:embed="rId5">
            <a:alphaModFix/>
          </a:blip>
          <a:srcRect b="16096" l="58824" r="15206" t="69117"/>
          <a:stretch/>
        </p:blipFill>
        <p:spPr>
          <a:xfrm>
            <a:off x="317627" y="4666767"/>
            <a:ext cx="585599" cy="161773"/>
          </a:xfrm>
          <a:prstGeom prst="rect">
            <a:avLst/>
          </a:prstGeom>
          <a:noFill/>
          <a:ln>
            <a:noFill/>
          </a:ln>
        </p:spPr>
      </p:pic>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 Slide_1">
    <p:bg>
      <p:bgPr>
        <a:blipFill>
          <a:blip r:embed="rId2">
            <a:alphaModFix/>
          </a:blip>
          <a:stretch>
            <a:fillRect/>
          </a:stretch>
        </a:blipFill>
      </p:bgPr>
    </p:bg>
    <p:spTree>
      <p:nvGrpSpPr>
        <p:cNvPr id="204" name="Shape 204"/>
        <p:cNvGrpSpPr/>
        <p:nvPr/>
      </p:nvGrpSpPr>
      <p:grpSpPr>
        <a:xfrm>
          <a:off x="0" y="0"/>
          <a:ext cx="0" cy="0"/>
          <a:chOff x="0" y="0"/>
          <a:chExt cx="0" cy="0"/>
        </a:xfrm>
      </p:grpSpPr>
      <p:pic>
        <p:nvPicPr>
          <p:cNvPr id="205" name="Google Shape;205;p55"/>
          <p:cNvPicPr preferRelativeResize="0"/>
          <p:nvPr/>
        </p:nvPicPr>
        <p:blipFill rotWithShape="1">
          <a:blip r:embed="rId3">
            <a:alphaModFix/>
          </a:blip>
          <a:srcRect b="0" l="0" r="0" t="0"/>
          <a:stretch/>
        </p:blipFill>
        <p:spPr>
          <a:xfrm>
            <a:off x="6029873" y="4670683"/>
            <a:ext cx="2796281" cy="157855"/>
          </a:xfrm>
          <a:prstGeom prst="rect">
            <a:avLst/>
          </a:prstGeom>
          <a:noFill/>
          <a:ln>
            <a:noFill/>
          </a:ln>
        </p:spPr>
      </p:pic>
      <p:pic>
        <p:nvPicPr>
          <p:cNvPr descr="A black and white text&#10;&#10;Description automatically generated" id="206" name="Google Shape;206;p55"/>
          <p:cNvPicPr preferRelativeResize="0"/>
          <p:nvPr/>
        </p:nvPicPr>
        <p:blipFill rotWithShape="1">
          <a:blip r:embed="rId4">
            <a:alphaModFix/>
          </a:blip>
          <a:srcRect b="16096" l="58822" r="15208" t="69117"/>
          <a:stretch/>
        </p:blipFill>
        <p:spPr>
          <a:xfrm>
            <a:off x="317627" y="4666767"/>
            <a:ext cx="585599" cy="161773"/>
          </a:xfrm>
          <a:prstGeom prst="rect">
            <a:avLst/>
          </a:prstGeom>
          <a:noFill/>
          <a:ln>
            <a:noFill/>
          </a:ln>
        </p:spPr>
      </p:pic>
      <p:pic>
        <p:nvPicPr>
          <p:cNvPr id="207" name="Google Shape;207;p55"/>
          <p:cNvPicPr preferRelativeResize="0"/>
          <p:nvPr/>
        </p:nvPicPr>
        <p:blipFill rotWithShape="1">
          <a:blip r:embed="rId5">
            <a:alphaModFix/>
          </a:blip>
          <a:srcRect b="0" l="0" r="0" t="0"/>
          <a:stretch/>
        </p:blipFill>
        <p:spPr>
          <a:xfrm>
            <a:off x="546842" y="1674386"/>
            <a:ext cx="3361163" cy="1794731"/>
          </a:xfrm>
          <a:prstGeom prst="rect">
            <a:avLst/>
          </a:prstGeom>
          <a:noFill/>
          <a:ln>
            <a:noFill/>
          </a:ln>
        </p:spPr>
      </p:pic>
      <p:sp>
        <p:nvSpPr>
          <p:cNvPr id="208" name="Google Shape;208;p55"/>
          <p:cNvSpPr txBox="1"/>
          <p:nvPr>
            <p:ph type="title"/>
          </p:nvPr>
        </p:nvSpPr>
        <p:spPr>
          <a:xfrm>
            <a:off x="4352550" y="525788"/>
            <a:ext cx="4535400" cy="2137500"/>
          </a:xfrm>
          <a:prstGeom prst="rect">
            <a:avLst/>
          </a:prstGeom>
          <a:noFill/>
          <a:ln>
            <a:noFill/>
          </a:ln>
        </p:spPr>
        <p:txBody>
          <a:bodyPr anchorCtr="0" anchor="b" bIns="68575" lIns="68575" spcFirstLastPara="1" rIns="68575" wrap="square" tIns="68575">
            <a:noAutofit/>
          </a:bodyPr>
          <a:lstStyle>
            <a:lvl1pPr lvl="0">
              <a:spcBef>
                <a:spcPts val="0"/>
              </a:spcBef>
              <a:spcAft>
                <a:spcPts val="0"/>
              </a:spcAft>
              <a:buClr>
                <a:schemeClr val="lt1"/>
              </a:buClr>
              <a:buSzPts val="3200"/>
              <a:buNone/>
              <a:defRPr b="1" sz="3200">
                <a:solidFill>
                  <a:schemeClr val="lt1"/>
                </a:solidFill>
              </a:defRPr>
            </a:lvl1pPr>
            <a:lvl2pPr lvl="1">
              <a:spcBef>
                <a:spcPts val="0"/>
              </a:spcBef>
              <a:spcAft>
                <a:spcPts val="0"/>
              </a:spcAft>
              <a:buClr>
                <a:schemeClr val="lt1"/>
              </a:buClr>
              <a:buSzPts val="1100"/>
              <a:buNone/>
              <a:defRPr sz="1100">
                <a:solidFill>
                  <a:schemeClr val="lt1"/>
                </a:solidFill>
              </a:defRPr>
            </a:lvl2pPr>
            <a:lvl3pPr lvl="2">
              <a:spcBef>
                <a:spcPts val="0"/>
              </a:spcBef>
              <a:spcAft>
                <a:spcPts val="0"/>
              </a:spcAft>
              <a:buClr>
                <a:schemeClr val="lt1"/>
              </a:buClr>
              <a:buSzPts val="1100"/>
              <a:buNone/>
              <a:defRPr sz="1100">
                <a:solidFill>
                  <a:schemeClr val="lt1"/>
                </a:solidFill>
              </a:defRPr>
            </a:lvl3pPr>
            <a:lvl4pPr lvl="3">
              <a:spcBef>
                <a:spcPts val="0"/>
              </a:spcBef>
              <a:spcAft>
                <a:spcPts val="0"/>
              </a:spcAft>
              <a:buClr>
                <a:schemeClr val="lt1"/>
              </a:buClr>
              <a:buSzPts val="1100"/>
              <a:buNone/>
              <a:defRPr sz="1100">
                <a:solidFill>
                  <a:schemeClr val="lt1"/>
                </a:solidFill>
              </a:defRPr>
            </a:lvl4pPr>
            <a:lvl5pPr lvl="4">
              <a:spcBef>
                <a:spcPts val="0"/>
              </a:spcBef>
              <a:spcAft>
                <a:spcPts val="0"/>
              </a:spcAft>
              <a:buClr>
                <a:schemeClr val="lt1"/>
              </a:buClr>
              <a:buSzPts val="1100"/>
              <a:buNone/>
              <a:defRPr sz="1100">
                <a:solidFill>
                  <a:schemeClr val="lt1"/>
                </a:solidFill>
              </a:defRPr>
            </a:lvl5pPr>
            <a:lvl6pPr lvl="5">
              <a:spcBef>
                <a:spcPts val="0"/>
              </a:spcBef>
              <a:spcAft>
                <a:spcPts val="0"/>
              </a:spcAft>
              <a:buClr>
                <a:schemeClr val="lt1"/>
              </a:buClr>
              <a:buSzPts val="1100"/>
              <a:buNone/>
              <a:defRPr sz="1100">
                <a:solidFill>
                  <a:schemeClr val="lt1"/>
                </a:solidFill>
              </a:defRPr>
            </a:lvl6pPr>
            <a:lvl7pPr lvl="6">
              <a:spcBef>
                <a:spcPts val="0"/>
              </a:spcBef>
              <a:spcAft>
                <a:spcPts val="0"/>
              </a:spcAft>
              <a:buClr>
                <a:schemeClr val="lt1"/>
              </a:buClr>
              <a:buSzPts val="1100"/>
              <a:buNone/>
              <a:defRPr sz="1100">
                <a:solidFill>
                  <a:schemeClr val="lt1"/>
                </a:solidFill>
              </a:defRPr>
            </a:lvl7pPr>
            <a:lvl8pPr lvl="7">
              <a:spcBef>
                <a:spcPts val="0"/>
              </a:spcBef>
              <a:spcAft>
                <a:spcPts val="0"/>
              </a:spcAft>
              <a:buClr>
                <a:schemeClr val="lt1"/>
              </a:buClr>
              <a:buSzPts val="1100"/>
              <a:buNone/>
              <a:defRPr sz="1100">
                <a:solidFill>
                  <a:schemeClr val="lt1"/>
                </a:solidFill>
              </a:defRPr>
            </a:lvl8pPr>
            <a:lvl9pPr lvl="8">
              <a:spcBef>
                <a:spcPts val="0"/>
              </a:spcBef>
              <a:spcAft>
                <a:spcPts val="0"/>
              </a:spcAft>
              <a:buClr>
                <a:schemeClr val="lt1"/>
              </a:buClr>
              <a:buSzPts val="1100"/>
              <a:buNone/>
              <a:defRPr sz="1100">
                <a:solidFill>
                  <a:schemeClr val="lt1"/>
                </a:solidFill>
              </a:defRPr>
            </a:lvl9pPr>
          </a:lstStyle>
          <a:p/>
        </p:txBody>
      </p:sp>
      <p:sp>
        <p:nvSpPr>
          <p:cNvPr id="209" name="Google Shape;209;p55"/>
          <p:cNvSpPr txBox="1"/>
          <p:nvPr>
            <p:ph idx="1" type="subTitle"/>
          </p:nvPr>
        </p:nvSpPr>
        <p:spPr>
          <a:xfrm>
            <a:off x="4352550" y="2852944"/>
            <a:ext cx="4535400" cy="695100"/>
          </a:xfrm>
          <a:prstGeom prst="rect">
            <a:avLst/>
          </a:prstGeom>
          <a:noFill/>
          <a:ln>
            <a:noFill/>
          </a:ln>
        </p:spPr>
        <p:txBody>
          <a:bodyPr anchorCtr="0" anchor="t" bIns="68575" lIns="68575" spcFirstLastPara="1" rIns="68575" wrap="square" tIns="68575">
            <a:noAutofit/>
          </a:bodyPr>
          <a:lstStyle>
            <a:lvl1pPr lvl="0">
              <a:spcBef>
                <a:spcPts val="0"/>
              </a:spcBef>
              <a:spcAft>
                <a:spcPts val="0"/>
              </a:spcAft>
              <a:buClr>
                <a:schemeClr val="lt1"/>
              </a:buClr>
              <a:buSzPts val="1500"/>
              <a:buNone/>
              <a:defRPr sz="1500">
                <a:solidFill>
                  <a:schemeClr val="lt1"/>
                </a:solidFill>
              </a:defRPr>
            </a:lvl1pPr>
            <a:lvl2pPr lvl="1">
              <a:spcBef>
                <a:spcPts val="0"/>
              </a:spcBef>
              <a:spcAft>
                <a:spcPts val="0"/>
              </a:spcAft>
              <a:buClr>
                <a:schemeClr val="lt1"/>
              </a:buClr>
              <a:buSzPts val="1500"/>
              <a:buNone/>
              <a:defRPr sz="1500">
                <a:solidFill>
                  <a:schemeClr val="lt1"/>
                </a:solidFill>
              </a:defRPr>
            </a:lvl2pPr>
            <a:lvl3pPr lvl="2">
              <a:spcBef>
                <a:spcPts val="0"/>
              </a:spcBef>
              <a:spcAft>
                <a:spcPts val="0"/>
              </a:spcAft>
              <a:buClr>
                <a:schemeClr val="lt1"/>
              </a:buClr>
              <a:buSzPts val="1500"/>
              <a:buNone/>
              <a:defRPr sz="1500">
                <a:solidFill>
                  <a:schemeClr val="lt1"/>
                </a:solidFill>
              </a:defRPr>
            </a:lvl3pPr>
            <a:lvl4pPr lvl="3">
              <a:spcBef>
                <a:spcPts val="0"/>
              </a:spcBef>
              <a:spcAft>
                <a:spcPts val="0"/>
              </a:spcAft>
              <a:buClr>
                <a:schemeClr val="lt1"/>
              </a:buClr>
              <a:buSzPts val="1500"/>
              <a:buNone/>
              <a:defRPr sz="1500">
                <a:solidFill>
                  <a:schemeClr val="lt1"/>
                </a:solidFill>
              </a:defRPr>
            </a:lvl4pPr>
            <a:lvl5pPr lvl="4">
              <a:spcBef>
                <a:spcPts val="0"/>
              </a:spcBef>
              <a:spcAft>
                <a:spcPts val="0"/>
              </a:spcAft>
              <a:buClr>
                <a:schemeClr val="lt1"/>
              </a:buClr>
              <a:buSzPts val="1500"/>
              <a:buNone/>
              <a:defRPr sz="1500">
                <a:solidFill>
                  <a:schemeClr val="lt1"/>
                </a:solidFill>
              </a:defRPr>
            </a:lvl5pPr>
            <a:lvl6pPr lvl="5">
              <a:spcBef>
                <a:spcPts val="0"/>
              </a:spcBef>
              <a:spcAft>
                <a:spcPts val="0"/>
              </a:spcAft>
              <a:buClr>
                <a:schemeClr val="lt1"/>
              </a:buClr>
              <a:buSzPts val="1500"/>
              <a:buNone/>
              <a:defRPr sz="1500">
                <a:solidFill>
                  <a:schemeClr val="lt1"/>
                </a:solidFill>
              </a:defRPr>
            </a:lvl6pPr>
            <a:lvl7pPr lvl="6">
              <a:spcBef>
                <a:spcPts val="0"/>
              </a:spcBef>
              <a:spcAft>
                <a:spcPts val="0"/>
              </a:spcAft>
              <a:buClr>
                <a:schemeClr val="lt1"/>
              </a:buClr>
              <a:buSzPts val="1500"/>
              <a:buNone/>
              <a:defRPr sz="1500">
                <a:solidFill>
                  <a:schemeClr val="lt1"/>
                </a:solidFill>
              </a:defRPr>
            </a:lvl7pPr>
            <a:lvl8pPr lvl="7">
              <a:spcBef>
                <a:spcPts val="0"/>
              </a:spcBef>
              <a:spcAft>
                <a:spcPts val="0"/>
              </a:spcAft>
              <a:buClr>
                <a:schemeClr val="lt1"/>
              </a:buClr>
              <a:buSzPts val="1500"/>
              <a:buNone/>
              <a:defRPr sz="1500">
                <a:solidFill>
                  <a:schemeClr val="lt1"/>
                </a:solidFill>
              </a:defRPr>
            </a:lvl8pPr>
            <a:lvl9pPr lvl="8">
              <a:spcBef>
                <a:spcPts val="0"/>
              </a:spcBef>
              <a:spcAft>
                <a:spcPts val="0"/>
              </a:spcAft>
              <a:buClr>
                <a:schemeClr val="lt1"/>
              </a:buClr>
              <a:buSzPts val="1500"/>
              <a:buNone/>
              <a:defRPr sz="1500">
                <a:solidFill>
                  <a:schemeClr val="lt1"/>
                </a:solidFill>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_Title and Content 2">
  <p:cSld name="14_Title and Content_2">
    <p:bg>
      <p:bgPr>
        <a:blipFill>
          <a:blip r:embed="rId2">
            <a:alphaModFix/>
          </a:blip>
          <a:stretch>
            <a:fillRect/>
          </a:stretch>
        </a:blipFill>
      </p:bgPr>
    </p:bg>
    <p:spTree>
      <p:nvGrpSpPr>
        <p:cNvPr id="210" name="Shape 210"/>
        <p:cNvGrpSpPr/>
        <p:nvPr/>
      </p:nvGrpSpPr>
      <p:grpSpPr>
        <a:xfrm>
          <a:off x="0" y="0"/>
          <a:ext cx="0" cy="0"/>
          <a:chOff x="0" y="0"/>
          <a:chExt cx="0" cy="0"/>
        </a:xfrm>
      </p:grpSpPr>
      <p:sp>
        <p:nvSpPr>
          <p:cNvPr id="211" name="Google Shape;211;p56"/>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90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212" name="Google Shape;212;p56"/>
          <p:cNvPicPr preferRelativeResize="0"/>
          <p:nvPr/>
        </p:nvPicPr>
        <p:blipFill rotWithShape="1">
          <a:blip r:embed="rId3">
            <a:alphaModFix/>
          </a:blip>
          <a:srcRect b="0" l="55418" r="0" t="0"/>
          <a:stretch/>
        </p:blipFill>
        <p:spPr>
          <a:xfrm>
            <a:off x="8247882" y="143888"/>
            <a:ext cx="633844" cy="689812"/>
          </a:xfrm>
          <a:prstGeom prst="rect">
            <a:avLst/>
          </a:prstGeom>
          <a:noFill/>
          <a:ln>
            <a:noFill/>
          </a:ln>
        </p:spPr>
      </p:pic>
      <p:sp>
        <p:nvSpPr>
          <p:cNvPr id="213" name="Google Shape;213;p56"/>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pic>
        <p:nvPicPr>
          <p:cNvPr id="214" name="Google Shape;214;p56"/>
          <p:cNvPicPr preferRelativeResize="0"/>
          <p:nvPr/>
        </p:nvPicPr>
        <p:blipFill rotWithShape="1">
          <a:blip r:embed="rId4">
            <a:alphaModFix/>
          </a:blip>
          <a:srcRect b="767" l="0" r="0" t="768"/>
          <a:stretch/>
        </p:blipFill>
        <p:spPr>
          <a:xfrm>
            <a:off x="-1" y="4972051"/>
            <a:ext cx="9143772" cy="171445"/>
          </a:xfrm>
          <a:prstGeom prst="rect">
            <a:avLst/>
          </a:prstGeom>
          <a:noFill/>
          <a:ln>
            <a:noFill/>
          </a:ln>
        </p:spPr>
      </p:pic>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_Title and Content">
  <p:cSld name="16_Title and Content">
    <p:bg>
      <p:bgPr>
        <a:blipFill>
          <a:blip r:embed="rId2">
            <a:alphaModFix/>
          </a:blip>
          <a:stretch>
            <a:fillRect/>
          </a:stretch>
        </a:blipFill>
      </p:bgPr>
    </p:bg>
    <p:spTree>
      <p:nvGrpSpPr>
        <p:cNvPr id="215" name="Shape 215"/>
        <p:cNvGrpSpPr/>
        <p:nvPr/>
      </p:nvGrpSpPr>
      <p:grpSpPr>
        <a:xfrm>
          <a:off x="0" y="0"/>
          <a:ext cx="0" cy="0"/>
          <a:chOff x="0" y="0"/>
          <a:chExt cx="0" cy="0"/>
        </a:xfrm>
      </p:grpSpPr>
      <p:sp>
        <p:nvSpPr>
          <p:cNvPr id="216" name="Google Shape;216;p57"/>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90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217" name="Google Shape;217;p57"/>
          <p:cNvPicPr preferRelativeResize="0"/>
          <p:nvPr/>
        </p:nvPicPr>
        <p:blipFill rotWithShape="1">
          <a:blip r:embed="rId3">
            <a:alphaModFix/>
          </a:blip>
          <a:srcRect b="0" l="0" r="0" t="0"/>
          <a:stretch/>
        </p:blipFill>
        <p:spPr>
          <a:xfrm>
            <a:off x="1031" y="4972050"/>
            <a:ext cx="9141715" cy="171450"/>
          </a:xfrm>
          <a:prstGeom prst="rect">
            <a:avLst/>
          </a:prstGeom>
          <a:noFill/>
          <a:ln>
            <a:noFill/>
          </a:ln>
        </p:spPr>
      </p:pic>
      <p:pic>
        <p:nvPicPr>
          <p:cNvPr descr="A black and white text&#10;&#10;Description automatically generated" id="218" name="Google Shape;218;p57"/>
          <p:cNvPicPr preferRelativeResize="0"/>
          <p:nvPr/>
        </p:nvPicPr>
        <p:blipFill rotWithShape="1">
          <a:blip r:embed="rId4">
            <a:alphaModFix/>
          </a:blip>
          <a:srcRect b="0" l="55418" r="0" t="0"/>
          <a:stretch/>
        </p:blipFill>
        <p:spPr>
          <a:xfrm>
            <a:off x="8247882" y="143888"/>
            <a:ext cx="633844" cy="689812"/>
          </a:xfrm>
          <a:prstGeom prst="rect">
            <a:avLst/>
          </a:prstGeom>
          <a:noFill/>
          <a:ln>
            <a:noFill/>
          </a:ln>
        </p:spPr>
      </p:pic>
      <p:sp>
        <p:nvSpPr>
          <p:cNvPr id="219" name="Google Shape;219;p57"/>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and Content 2">
  <p:cSld name="12_Title and Content_2">
    <p:bg>
      <p:bgPr>
        <a:blipFill>
          <a:blip r:embed="rId2">
            <a:alphaModFix/>
          </a:blip>
          <a:stretch>
            <a:fillRect/>
          </a:stretch>
        </a:blipFill>
      </p:bgPr>
    </p:bg>
    <p:spTree>
      <p:nvGrpSpPr>
        <p:cNvPr id="220" name="Shape 220"/>
        <p:cNvGrpSpPr/>
        <p:nvPr/>
      </p:nvGrpSpPr>
      <p:grpSpPr>
        <a:xfrm>
          <a:off x="0" y="0"/>
          <a:ext cx="0" cy="0"/>
          <a:chOff x="0" y="0"/>
          <a:chExt cx="0" cy="0"/>
        </a:xfrm>
      </p:grpSpPr>
      <p:sp>
        <p:nvSpPr>
          <p:cNvPr id="221" name="Google Shape;221;p58"/>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90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222" name="Google Shape;222;p58"/>
          <p:cNvPicPr preferRelativeResize="0"/>
          <p:nvPr/>
        </p:nvPicPr>
        <p:blipFill rotWithShape="1">
          <a:blip r:embed="rId3">
            <a:alphaModFix/>
          </a:blip>
          <a:srcRect b="767" l="0" r="0" t="768"/>
          <a:stretch/>
        </p:blipFill>
        <p:spPr>
          <a:xfrm>
            <a:off x="-1" y="4972051"/>
            <a:ext cx="9143772" cy="171445"/>
          </a:xfrm>
          <a:prstGeom prst="rect">
            <a:avLst/>
          </a:prstGeom>
          <a:noFill/>
          <a:ln>
            <a:noFill/>
          </a:ln>
        </p:spPr>
      </p:pic>
      <p:pic>
        <p:nvPicPr>
          <p:cNvPr descr="A black and white text&#10;&#10;Description automatically generated" id="223" name="Google Shape;223;p58"/>
          <p:cNvPicPr preferRelativeResize="0"/>
          <p:nvPr/>
        </p:nvPicPr>
        <p:blipFill rotWithShape="1">
          <a:blip r:embed="rId4">
            <a:alphaModFix/>
          </a:blip>
          <a:srcRect b="0" l="55418" r="0" t="0"/>
          <a:stretch/>
        </p:blipFill>
        <p:spPr>
          <a:xfrm>
            <a:off x="8247882" y="143888"/>
            <a:ext cx="633844" cy="689812"/>
          </a:xfrm>
          <a:prstGeom prst="rect">
            <a:avLst/>
          </a:prstGeom>
          <a:noFill/>
          <a:ln>
            <a:noFill/>
          </a:ln>
        </p:spPr>
      </p:pic>
      <p:sp>
        <p:nvSpPr>
          <p:cNvPr id="224" name="Google Shape;224;p58"/>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_Title and Content">
  <p:cSld name="18_Title and Content">
    <p:bg>
      <p:bgPr>
        <a:blipFill>
          <a:blip r:embed="rId2">
            <a:alphaModFix/>
          </a:blip>
          <a:stretch>
            <a:fillRect/>
          </a:stretch>
        </a:blipFill>
      </p:bgPr>
    </p:bg>
    <p:spTree>
      <p:nvGrpSpPr>
        <p:cNvPr id="225" name="Shape 225"/>
        <p:cNvGrpSpPr/>
        <p:nvPr/>
      </p:nvGrpSpPr>
      <p:grpSpPr>
        <a:xfrm>
          <a:off x="0" y="0"/>
          <a:ext cx="0" cy="0"/>
          <a:chOff x="0" y="0"/>
          <a:chExt cx="0" cy="0"/>
        </a:xfrm>
      </p:grpSpPr>
      <p:sp>
        <p:nvSpPr>
          <p:cNvPr id="226" name="Google Shape;226;p59"/>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90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227" name="Google Shape;227;p59"/>
          <p:cNvPicPr preferRelativeResize="0"/>
          <p:nvPr/>
        </p:nvPicPr>
        <p:blipFill rotWithShape="1">
          <a:blip r:embed="rId3">
            <a:alphaModFix/>
          </a:blip>
          <a:srcRect b="767" l="0" r="0" t="768"/>
          <a:stretch/>
        </p:blipFill>
        <p:spPr>
          <a:xfrm>
            <a:off x="-1" y="4972051"/>
            <a:ext cx="9143772" cy="171445"/>
          </a:xfrm>
          <a:prstGeom prst="rect">
            <a:avLst/>
          </a:prstGeom>
          <a:noFill/>
          <a:ln>
            <a:noFill/>
          </a:ln>
        </p:spPr>
      </p:pic>
      <p:pic>
        <p:nvPicPr>
          <p:cNvPr descr="A black and white text&#10;&#10;Description automatically generated" id="228" name="Google Shape;228;p59"/>
          <p:cNvPicPr preferRelativeResize="0"/>
          <p:nvPr/>
        </p:nvPicPr>
        <p:blipFill rotWithShape="1">
          <a:blip r:embed="rId4">
            <a:alphaModFix/>
          </a:blip>
          <a:srcRect b="0" l="55418" r="0" t="0"/>
          <a:stretch/>
        </p:blipFill>
        <p:spPr>
          <a:xfrm>
            <a:off x="8247882" y="143888"/>
            <a:ext cx="633844" cy="689812"/>
          </a:xfrm>
          <a:prstGeom prst="rect">
            <a:avLst/>
          </a:prstGeom>
          <a:noFill/>
          <a:ln>
            <a:noFill/>
          </a:ln>
        </p:spPr>
      </p:pic>
      <p:sp>
        <p:nvSpPr>
          <p:cNvPr id="229" name="Google Shape;229;p59"/>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_Title and Content 1">
  <p:cSld name="14_Title and Content_1">
    <p:bg>
      <p:bgPr>
        <a:blipFill>
          <a:blip r:embed="rId2">
            <a:alphaModFix/>
          </a:blip>
          <a:stretch>
            <a:fillRect/>
          </a:stretch>
        </a:blipFill>
      </p:bgPr>
    </p:bg>
    <p:spTree>
      <p:nvGrpSpPr>
        <p:cNvPr id="230" name="Shape 230"/>
        <p:cNvGrpSpPr/>
        <p:nvPr/>
      </p:nvGrpSpPr>
      <p:grpSpPr>
        <a:xfrm>
          <a:off x="0" y="0"/>
          <a:ext cx="0" cy="0"/>
          <a:chOff x="0" y="0"/>
          <a:chExt cx="0" cy="0"/>
        </a:xfrm>
      </p:grpSpPr>
      <p:sp>
        <p:nvSpPr>
          <p:cNvPr id="231" name="Google Shape;231;p60"/>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90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232" name="Google Shape;232;p60"/>
          <p:cNvPicPr preferRelativeResize="0"/>
          <p:nvPr/>
        </p:nvPicPr>
        <p:blipFill rotWithShape="1">
          <a:blip r:embed="rId3">
            <a:alphaModFix/>
          </a:blip>
          <a:srcRect b="0" l="0" r="0" t="0"/>
          <a:stretch/>
        </p:blipFill>
        <p:spPr>
          <a:xfrm>
            <a:off x="8235356" y="4200525"/>
            <a:ext cx="822695" cy="857251"/>
          </a:xfrm>
          <a:prstGeom prst="rect">
            <a:avLst/>
          </a:prstGeom>
          <a:noFill/>
          <a:ln>
            <a:noFill/>
          </a:ln>
        </p:spPr>
      </p:pic>
      <p:sp>
        <p:nvSpPr>
          <p:cNvPr id="233" name="Google Shape;233;p60"/>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_Title and Content 1">
  <p:cSld name="20_Title and Content_1">
    <p:bg>
      <p:bgPr>
        <a:blipFill>
          <a:blip r:embed="rId2">
            <a:alphaModFix/>
          </a:blip>
          <a:stretch>
            <a:fillRect/>
          </a:stretch>
        </a:blipFill>
      </p:bgPr>
    </p:bg>
    <p:spTree>
      <p:nvGrpSpPr>
        <p:cNvPr id="234" name="Shape 234"/>
        <p:cNvGrpSpPr/>
        <p:nvPr/>
      </p:nvGrpSpPr>
      <p:grpSpPr>
        <a:xfrm>
          <a:off x="0" y="0"/>
          <a:ext cx="0" cy="0"/>
          <a:chOff x="0" y="0"/>
          <a:chExt cx="0" cy="0"/>
        </a:xfrm>
      </p:grpSpPr>
      <p:sp>
        <p:nvSpPr>
          <p:cNvPr id="235" name="Google Shape;235;p61"/>
          <p:cNvSpPr txBox="1"/>
          <p:nvPr>
            <p:ph idx="1" type="body"/>
          </p:nvPr>
        </p:nvSpPr>
        <p:spPr>
          <a:xfrm>
            <a:off x="628634" y="1369219"/>
            <a:ext cx="36033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90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36" name="Google Shape;236;p61"/>
          <p:cNvSpPr txBox="1"/>
          <p:nvPr>
            <p:ph idx="2" type="body"/>
          </p:nvPr>
        </p:nvSpPr>
        <p:spPr>
          <a:xfrm>
            <a:off x="4877144" y="1369219"/>
            <a:ext cx="36033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90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237" name="Google Shape;237;p61"/>
          <p:cNvPicPr preferRelativeResize="0"/>
          <p:nvPr/>
        </p:nvPicPr>
        <p:blipFill rotWithShape="1">
          <a:blip r:embed="rId3">
            <a:alphaModFix/>
          </a:blip>
          <a:srcRect b="0" l="0" r="0" t="0"/>
          <a:stretch/>
        </p:blipFill>
        <p:spPr>
          <a:xfrm>
            <a:off x="8235356" y="4200525"/>
            <a:ext cx="822695" cy="857251"/>
          </a:xfrm>
          <a:prstGeom prst="rect">
            <a:avLst/>
          </a:prstGeom>
          <a:noFill/>
          <a:ln>
            <a:noFill/>
          </a:ln>
        </p:spPr>
      </p:pic>
      <p:sp>
        <p:nvSpPr>
          <p:cNvPr id="238" name="Google Shape;238;p61"/>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_Title and Content 1">
  <p:cSld name="16_Title and Content_1">
    <p:bg>
      <p:bgPr>
        <a:blipFill>
          <a:blip r:embed="rId2">
            <a:alphaModFix/>
          </a:blip>
          <a:stretch>
            <a:fillRect/>
          </a:stretch>
        </a:blipFill>
      </p:bgPr>
    </p:bg>
    <p:spTree>
      <p:nvGrpSpPr>
        <p:cNvPr id="239" name="Shape 239"/>
        <p:cNvGrpSpPr/>
        <p:nvPr/>
      </p:nvGrpSpPr>
      <p:grpSpPr>
        <a:xfrm>
          <a:off x="0" y="0"/>
          <a:ext cx="0" cy="0"/>
          <a:chOff x="0" y="0"/>
          <a:chExt cx="0" cy="0"/>
        </a:xfrm>
      </p:grpSpPr>
      <p:sp>
        <p:nvSpPr>
          <p:cNvPr id="240" name="Google Shape;240;p62"/>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90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241" name="Google Shape;241;p62"/>
          <p:cNvPicPr preferRelativeResize="0"/>
          <p:nvPr/>
        </p:nvPicPr>
        <p:blipFill rotWithShape="1">
          <a:blip r:embed="rId3">
            <a:alphaModFix/>
          </a:blip>
          <a:srcRect b="0" l="0" r="0" t="0"/>
          <a:stretch/>
        </p:blipFill>
        <p:spPr>
          <a:xfrm>
            <a:off x="8235356" y="4200525"/>
            <a:ext cx="822695" cy="857251"/>
          </a:xfrm>
          <a:prstGeom prst="rect">
            <a:avLst/>
          </a:prstGeom>
          <a:noFill/>
          <a:ln>
            <a:noFill/>
          </a:ln>
        </p:spPr>
      </p:pic>
      <p:sp>
        <p:nvSpPr>
          <p:cNvPr id="242" name="Google Shape;242;p62"/>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_Title and Content">
  <p:cSld name="18_Title and Content">
    <p:bg>
      <p:bgPr>
        <a:blipFill>
          <a:blip r:embed="rId2">
            <a:alphaModFix/>
          </a:blip>
          <a:stretch>
            <a:fillRect/>
          </a:stretch>
        </a:blipFill>
      </p:bgPr>
    </p:bg>
    <p:spTree>
      <p:nvGrpSpPr>
        <p:cNvPr id="31" name="Shape 31"/>
        <p:cNvGrpSpPr/>
        <p:nvPr/>
      </p:nvGrpSpPr>
      <p:grpSpPr>
        <a:xfrm>
          <a:off x="0" y="0"/>
          <a:ext cx="0" cy="0"/>
          <a:chOff x="0" y="0"/>
          <a:chExt cx="0" cy="0"/>
        </a:xfrm>
      </p:grpSpPr>
      <p:pic>
        <p:nvPicPr>
          <p:cNvPr id="32" name="Google Shape;32;p7"/>
          <p:cNvPicPr preferRelativeResize="0"/>
          <p:nvPr/>
        </p:nvPicPr>
        <p:blipFill rotWithShape="1">
          <a:blip r:embed="rId3">
            <a:alphaModFix/>
          </a:blip>
          <a:srcRect b="767" l="0" r="0" t="768"/>
          <a:stretch/>
        </p:blipFill>
        <p:spPr>
          <a:xfrm>
            <a:off x="-1" y="4972051"/>
            <a:ext cx="9143772" cy="171445"/>
          </a:xfrm>
          <a:prstGeom prst="rect">
            <a:avLst/>
          </a:prstGeom>
          <a:noFill/>
          <a:ln>
            <a:noFill/>
          </a:ln>
        </p:spPr>
      </p:pic>
      <p:pic>
        <p:nvPicPr>
          <p:cNvPr descr="A black and white text&#10;&#10;Description automatically generated" id="33" name="Google Shape;33;p7"/>
          <p:cNvPicPr preferRelativeResize="0"/>
          <p:nvPr/>
        </p:nvPicPr>
        <p:blipFill rotWithShape="1">
          <a:blip r:embed="rId4">
            <a:alphaModFix/>
          </a:blip>
          <a:srcRect b="0" l="55418" r="0" t="0"/>
          <a:stretch/>
        </p:blipFill>
        <p:spPr>
          <a:xfrm>
            <a:off x="8247882" y="143888"/>
            <a:ext cx="633844" cy="689812"/>
          </a:xfrm>
          <a:prstGeom prst="rect">
            <a:avLst/>
          </a:prstGeom>
          <a:noFill/>
          <a:ln>
            <a:noFill/>
          </a:ln>
        </p:spPr>
      </p:pic>
      <p:sp>
        <p:nvSpPr>
          <p:cNvPr id="34" name="Google Shape;34;p7"/>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35" name="Google Shape;35;p7"/>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Slide">
  <p:cSld name="2_Title Slide">
    <p:bg>
      <p:bgPr>
        <a:blipFill>
          <a:blip r:embed="rId2">
            <a:alphaModFix/>
          </a:blip>
          <a:stretch>
            <a:fillRect/>
          </a:stretch>
        </a:blipFill>
      </p:bgPr>
    </p:bg>
    <p:spTree>
      <p:nvGrpSpPr>
        <p:cNvPr id="243" name="Shape 243"/>
        <p:cNvGrpSpPr/>
        <p:nvPr/>
      </p:nvGrpSpPr>
      <p:grpSpPr>
        <a:xfrm>
          <a:off x="0" y="0"/>
          <a:ext cx="0" cy="0"/>
          <a:chOff x="0" y="0"/>
          <a:chExt cx="0" cy="0"/>
        </a:xfrm>
      </p:grpSpPr>
      <p:pic>
        <p:nvPicPr>
          <p:cNvPr id="244" name="Google Shape;244;p63"/>
          <p:cNvPicPr preferRelativeResize="0"/>
          <p:nvPr/>
        </p:nvPicPr>
        <p:blipFill rotWithShape="1">
          <a:blip r:embed="rId3">
            <a:alphaModFix/>
          </a:blip>
          <a:srcRect b="0" l="0" r="0" t="0"/>
          <a:stretch/>
        </p:blipFill>
        <p:spPr>
          <a:xfrm>
            <a:off x="6029873" y="4670683"/>
            <a:ext cx="2796281" cy="157855"/>
          </a:xfrm>
          <a:prstGeom prst="rect">
            <a:avLst/>
          </a:prstGeom>
          <a:noFill/>
          <a:ln>
            <a:noFill/>
          </a:ln>
        </p:spPr>
      </p:pic>
      <p:pic>
        <p:nvPicPr>
          <p:cNvPr descr="A black and white text&#10;&#10;Description automatically generated" id="245" name="Google Shape;245;p63"/>
          <p:cNvPicPr preferRelativeResize="0"/>
          <p:nvPr/>
        </p:nvPicPr>
        <p:blipFill rotWithShape="1">
          <a:blip r:embed="rId4">
            <a:alphaModFix/>
          </a:blip>
          <a:srcRect b="16096" l="58824" r="15206" t="69117"/>
          <a:stretch/>
        </p:blipFill>
        <p:spPr>
          <a:xfrm>
            <a:off x="317627" y="4666767"/>
            <a:ext cx="585599" cy="161773"/>
          </a:xfrm>
          <a:prstGeom prst="rect">
            <a:avLst/>
          </a:prstGeom>
          <a:noFill/>
          <a:ln>
            <a:noFill/>
          </a:ln>
        </p:spPr>
      </p:pic>
      <p:sp>
        <p:nvSpPr>
          <p:cNvPr id="246" name="Google Shape;246;p63"/>
          <p:cNvSpPr txBox="1"/>
          <p:nvPr>
            <p:ph type="title"/>
          </p:nvPr>
        </p:nvSpPr>
        <p:spPr>
          <a:xfrm>
            <a:off x="628634" y="986884"/>
            <a:ext cx="7886400" cy="3169800"/>
          </a:xfrm>
          <a:prstGeom prst="rect">
            <a:avLst/>
          </a:prstGeom>
          <a:noFill/>
          <a:ln>
            <a:noFill/>
          </a:ln>
        </p:spPr>
        <p:txBody>
          <a:bodyPr anchorCtr="0" anchor="ctr" bIns="34275" lIns="68575" spcFirstLastPara="1" rIns="68575" wrap="square" tIns="34275">
            <a:noAutofit/>
          </a:bodyPr>
          <a:lstStyle>
            <a:lvl1pPr lvl="0" marR="0" rtl="0" algn="ctr">
              <a:lnSpc>
                <a:spcPct val="90000"/>
              </a:lnSpc>
              <a:spcBef>
                <a:spcPts val="0"/>
              </a:spcBef>
              <a:spcAft>
                <a:spcPts val="0"/>
              </a:spcAft>
              <a:buClr>
                <a:schemeClr val="lt1"/>
              </a:buClr>
              <a:buSzPts val="3300"/>
              <a:buFont typeface="Arial"/>
              <a:buNone/>
              <a:defRPr b="1" i="0" sz="33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Slide 1">
  <p:cSld name="2_Title Slide_1">
    <p:bg>
      <p:bgPr>
        <a:blipFill>
          <a:blip r:embed="rId2">
            <a:alphaModFix/>
          </a:blip>
          <a:stretch>
            <a:fillRect/>
          </a:stretch>
        </a:blipFill>
      </p:bgPr>
    </p:bg>
    <p:spTree>
      <p:nvGrpSpPr>
        <p:cNvPr id="247" name="Shape 247"/>
        <p:cNvGrpSpPr/>
        <p:nvPr/>
      </p:nvGrpSpPr>
      <p:grpSpPr>
        <a:xfrm>
          <a:off x="0" y="0"/>
          <a:ext cx="0" cy="0"/>
          <a:chOff x="0" y="0"/>
          <a:chExt cx="0" cy="0"/>
        </a:xfrm>
      </p:grpSpPr>
      <p:pic>
        <p:nvPicPr>
          <p:cNvPr id="248" name="Google Shape;248;p64"/>
          <p:cNvPicPr preferRelativeResize="0"/>
          <p:nvPr/>
        </p:nvPicPr>
        <p:blipFill rotWithShape="1">
          <a:blip r:embed="rId3">
            <a:alphaModFix/>
          </a:blip>
          <a:srcRect b="0" l="0" r="0" t="0"/>
          <a:stretch/>
        </p:blipFill>
        <p:spPr>
          <a:xfrm>
            <a:off x="6029873" y="4670683"/>
            <a:ext cx="2796281" cy="157855"/>
          </a:xfrm>
          <a:prstGeom prst="rect">
            <a:avLst/>
          </a:prstGeom>
          <a:noFill/>
          <a:ln>
            <a:noFill/>
          </a:ln>
        </p:spPr>
      </p:pic>
      <p:sp>
        <p:nvSpPr>
          <p:cNvPr id="249" name="Google Shape;249;p64"/>
          <p:cNvSpPr txBox="1"/>
          <p:nvPr>
            <p:ph type="title"/>
          </p:nvPr>
        </p:nvSpPr>
        <p:spPr>
          <a:xfrm>
            <a:off x="628634" y="986884"/>
            <a:ext cx="7886400" cy="3169800"/>
          </a:xfrm>
          <a:prstGeom prst="rect">
            <a:avLst/>
          </a:prstGeom>
          <a:noFill/>
          <a:ln>
            <a:noFill/>
          </a:ln>
        </p:spPr>
        <p:txBody>
          <a:bodyPr anchorCtr="0" anchor="ctr" bIns="34275" lIns="68575" spcFirstLastPara="1" rIns="68575" wrap="square" tIns="34275">
            <a:noAutofit/>
          </a:bodyPr>
          <a:lstStyle>
            <a:lvl1pPr lvl="0" marR="0" rtl="0" algn="ctr">
              <a:lnSpc>
                <a:spcPct val="90000"/>
              </a:lnSpc>
              <a:spcBef>
                <a:spcPts val="0"/>
              </a:spcBef>
              <a:spcAft>
                <a:spcPts val="0"/>
              </a:spcAft>
              <a:buClr>
                <a:schemeClr val="lt1"/>
              </a:buClr>
              <a:buSzPts val="3300"/>
              <a:buFont typeface="Arial"/>
              <a:buNone/>
              <a:defRPr b="1" i="0" sz="33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bg>
      <p:bgPr>
        <a:blipFill>
          <a:blip r:embed="rId2">
            <a:alphaModFix/>
          </a:blip>
          <a:stretch>
            <a:fillRect/>
          </a:stretch>
        </a:blipFill>
      </p:bgPr>
    </p:bg>
    <p:spTree>
      <p:nvGrpSpPr>
        <p:cNvPr id="250" name="Shape 250"/>
        <p:cNvGrpSpPr/>
        <p:nvPr/>
      </p:nvGrpSpPr>
      <p:grpSpPr>
        <a:xfrm>
          <a:off x="0" y="0"/>
          <a:ext cx="0" cy="0"/>
          <a:chOff x="0" y="0"/>
          <a:chExt cx="0" cy="0"/>
        </a:xfrm>
      </p:grpSpPr>
      <p:sp>
        <p:nvSpPr>
          <p:cNvPr id="251" name="Google Shape;251;p65"/>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90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252" name="Google Shape;252;p65"/>
          <p:cNvPicPr preferRelativeResize="0"/>
          <p:nvPr/>
        </p:nvPicPr>
        <p:blipFill rotWithShape="1">
          <a:blip r:embed="rId3">
            <a:alphaModFix/>
          </a:blip>
          <a:srcRect b="0" l="55418" r="0" t="0"/>
          <a:stretch/>
        </p:blipFill>
        <p:spPr>
          <a:xfrm>
            <a:off x="8247882" y="143888"/>
            <a:ext cx="633844" cy="689812"/>
          </a:xfrm>
          <a:prstGeom prst="rect">
            <a:avLst/>
          </a:prstGeom>
          <a:noFill/>
          <a:ln>
            <a:noFill/>
          </a:ln>
        </p:spPr>
      </p:pic>
      <p:sp>
        <p:nvSpPr>
          <p:cNvPr id="253" name="Google Shape;253;p65"/>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and Content">
  <p:cSld name="7_Title and Content">
    <p:bg>
      <p:bgPr>
        <a:blipFill>
          <a:blip r:embed="rId2">
            <a:alphaModFix/>
          </a:blip>
          <a:stretch>
            <a:fillRect/>
          </a:stretch>
        </a:blipFill>
      </p:bgPr>
    </p:bg>
    <p:spTree>
      <p:nvGrpSpPr>
        <p:cNvPr id="254" name="Shape 254"/>
        <p:cNvGrpSpPr/>
        <p:nvPr/>
      </p:nvGrpSpPr>
      <p:grpSpPr>
        <a:xfrm>
          <a:off x="0" y="0"/>
          <a:ext cx="0" cy="0"/>
          <a:chOff x="0" y="0"/>
          <a:chExt cx="0" cy="0"/>
        </a:xfrm>
      </p:grpSpPr>
      <p:sp>
        <p:nvSpPr>
          <p:cNvPr id="255" name="Google Shape;255;p66"/>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90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256" name="Google Shape;256;p66"/>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257" name="Google Shape;257;p66"/>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bg>
      <p:bgPr>
        <a:blipFill>
          <a:blip r:embed="rId2">
            <a:alphaModFix/>
          </a:blip>
          <a:stretch>
            <a:fillRect/>
          </a:stretch>
        </a:blipFill>
      </p:bgPr>
    </p:bg>
    <p:spTree>
      <p:nvGrpSpPr>
        <p:cNvPr id="258" name="Shape 258"/>
        <p:cNvGrpSpPr/>
        <p:nvPr/>
      </p:nvGrpSpPr>
      <p:grpSpPr>
        <a:xfrm>
          <a:off x="0" y="0"/>
          <a:ext cx="0" cy="0"/>
          <a:chOff x="0" y="0"/>
          <a:chExt cx="0" cy="0"/>
        </a:xfrm>
      </p:grpSpPr>
      <p:sp>
        <p:nvSpPr>
          <p:cNvPr id="259" name="Google Shape;259;p67"/>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90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260" name="Google Shape;260;p67"/>
          <p:cNvPicPr preferRelativeResize="0"/>
          <p:nvPr/>
        </p:nvPicPr>
        <p:blipFill rotWithShape="1">
          <a:blip r:embed="rId3">
            <a:alphaModFix/>
          </a:blip>
          <a:srcRect b="0" l="55418" r="0" t="0"/>
          <a:stretch/>
        </p:blipFill>
        <p:spPr>
          <a:xfrm>
            <a:off x="8247882" y="143888"/>
            <a:ext cx="633844" cy="689812"/>
          </a:xfrm>
          <a:prstGeom prst="rect">
            <a:avLst/>
          </a:prstGeom>
          <a:noFill/>
          <a:ln>
            <a:noFill/>
          </a:ln>
        </p:spPr>
      </p:pic>
      <p:sp>
        <p:nvSpPr>
          <p:cNvPr id="261" name="Google Shape;261;p67"/>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
    <p:bg>
      <p:bgPr>
        <a:blipFill>
          <a:blip r:embed="rId2">
            <a:alphaModFix/>
          </a:blip>
          <a:stretch>
            <a:fillRect/>
          </a:stretch>
        </a:blipFill>
      </p:bgPr>
    </p:bg>
    <p:spTree>
      <p:nvGrpSpPr>
        <p:cNvPr id="262" name="Shape 262"/>
        <p:cNvGrpSpPr/>
        <p:nvPr/>
      </p:nvGrpSpPr>
      <p:grpSpPr>
        <a:xfrm>
          <a:off x="0" y="0"/>
          <a:ext cx="0" cy="0"/>
          <a:chOff x="0" y="0"/>
          <a:chExt cx="0" cy="0"/>
        </a:xfrm>
      </p:grpSpPr>
      <p:sp>
        <p:nvSpPr>
          <p:cNvPr id="263" name="Google Shape;263;p68"/>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90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264" name="Google Shape;264;p68"/>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265" name="Google Shape;265;p68"/>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Only">
  <p:cSld name="8_Title and Content_1">
    <p:bg>
      <p:bgPr>
        <a:blipFill>
          <a:blip r:embed="rId2">
            <a:alphaModFix/>
          </a:blip>
          <a:stretch>
            <a:fillRect/>
          </a:stretch>
        </a:blipFill>
      </p:bgPr>
    </p:bg>
    <p:spTree>
      <p:nvGrpSpPr>
        <p:cNvPr id="266" name="Shape 266"/>
        <p:cNvGrpSpPr/>
        <p:nvPr/>
      </p:nvGrpSpPr>
      <p:grpSpPr>
        <a:xfrm>
          <a:off x="0" y="0"/>
          <a:ext cx="0" cy="0"/>
          <a:chOff x="0" y="0"/>
          <a:chExt cx="0" cy="0"/>
        </a:xfrm>
      </p:grpSpPr>
      <p:pic>
        <p:nvPicPr>
          <p:cNvPr descr="A black and white text&#10;&#10;Description automatically generated" id="267" name="Google Shape;267;p69"/>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268" name="Google Shape;268;p69"/>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_Title and Content 1">
  <p:cSld name="18_Title and Content_1">
    <p:bg>
      <p:bgPr>
        <a:blipFill>
          <a:blip r:embed="rId2">
            <a:alphaModFix/>
          </a:blip>
          <a:stretch>
            <a:fillRect/>
          </a:stretch>
        </a:blipFill>
      </p:bgPr>
    </p:bg>
    <p:spTree>
      <p:nvGrpSpPr>
        <p:cNvPr id="269" name="Shape 269"/>
        <p:cNvGrpSpPr/>
        <p:nvPr/>
      </p:nvGrpSpPr>
      <p:grpSpPr>
        <a:xfrm>
          <a:off x="0" y="0"/>
          <a:ext cx="0" cy="0"/>
          <a:chOff x="0" y="0"/>
          <a:chExt cx="0" cy="0"/>
        </a:xfrm>
      </p:grpSpPr>
      <p:sp>
        <p:nvSpPr>
          <p:cNvPr id="270" name="Google Shape;270;p70"/>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90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271" name="Google Shape;271;p70"/>
          <p:cNvPicPr preferRelativeResize="0"/>
          <p:nvPr/>
        </p:nvPicPr>
        <p:blipFill rotWithShape="1">
          <a:blip r:embed="rId3">
            <a:alphaModFix/>
          </a:blip>
          <a:srcRect b="0" l="0" r="0" t="0"/>
          <a:stretch/>
        </p:blipFill>
        <p:spPr>
          <a:xfrm>
            <a:off x="7460166" y="143882"/>
            <a:ext cx="1421746" cy="689820"/>
          </a:xfrm>
          <a:prstGeom prst="rect">
            <a:avLst/>
          </a:prstGeom>
          <a:noFill/>
          <a:ln>
            <a:noFill/>
          </a:ln>
        </p:spPr>
      </p:pic>
      <p:sp>
        <p:nvSpPr>
          <p:cNvPr id="272" name="Google Shape;272;p70"/>
          <p:cNvSpPr txBox="1"/>
          <p:nvPr>
            <p:ph type="title"/>
          </p:nvPr>
        </p:nvSpPr>
        <p:spPr>
          <a:xfrm>
            <a:off x="628650" y="273844"/>
            <a:ext cx="78867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1">
  <p:cSld name="Title Slide_2_1">
    <p:bg>
      <p:bgPr>
        <a:blipFill>
          <a:blip r:embed="rId2">
            <a:alphaModFix/>
          </a:blip>
          <a:stretch>
            <a:fillRect/>
          </a:stretch>
        </a:blipFill>
      </p:bgPr>
    </p:bg>
    <p:spTree>
      <p:nvGrpSpPr>
        <p:cNvPr id="273" name="Shape 273"/>
        <p:cNvGrpSpPr/>
        <p:nvPr/>
      </p:nvGrpSpPr>
      <p:grpSpPr>
        <a:xfrm>
          <a:off x="0" y="0"/>
          <a:ext cx="0" cy="0"/>
          <a:chOff x="0" y="0"/>
          <a:chExt cx="0" cy="0"/>
        </a:xfrm>
      </p:grpSpPr>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 Blank">
  <p:cSld name="2_Custom Layout_2">
    <p:bg>
      <p:bgPr>
        <a:blipFill>
          <a:blip r:embed="rId2">
            <a:alphaModFix/>
          </a:blip>
          <a:stretch>
            <a:fillRect/>
          </a:stretch>
        </a:blipFill>
      </p:bgPr>
    </p:bg>
    <p:spTree>
      <p:nvGrpSpPr>
        <p:cNvPr id="274" name="Shape 274"/>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_Title and Content 1">
  <p:cSld name="14_Title and Content_1">
    <p:bg>
      <p:bgPr>
        <a:blipFill>
          <a:blip r:embed="rId2">
            <a:alphaModFix/>
          </a:blip>
          <a:stretch>
            <a:fillRect/>
          </a:stretch>
        </a:blipFill>
      </p:bgPr>
    </p:bg>
    <p:spTree>
      <p:nvGrpSpPr>
        <p:cNvPr id="36" name="Shape 36"/>
        <p:cNvGrpSpPr/>
        <p:nvPr/>
      </p:nvGrpSpPr>
      <p:grpSpPr>
        <a:xfrm>
          <a:off x="0" y="0"/>
          <a:ext cx="0" cy="0"/>
          <a:chOff x="0" y="0"/>
          <a:chExt cx="0" cy="0"/>
        </a:xfrm>
      </p:grpSpPr>
      <p:sp>
        <p:nvSpPr>
          <p:cNvPr id="37" name="Google Shape;37;p8"/>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38" name="Google Shape;38;p8"/>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Card" showMasterSp="0">
  <p:cSld name="9_Title Slide_1">
    <p:bg>
      <p:bgPr>
        <a:solidFill>
          <a:schemeClr val="lt1"/>
        </a:solidFill>
      </p:bgPr>
    </p:bg>
    <p:spTree>
      <p:nvGrpSpPr>
        <p:cNvPr id="275" name="Shape 275"/>
        <p:cNvGrpSpPr/>
        <p:nvPr/>
      </p:nvGrpSpPr>
      <p:grpSpPr>
        <a:xfrm>
          <a:off x="0" y="0"/>
          <a:ext cx="0" cy="0"/>
          <a:chOff x="0" y="0"/>
          <a:chExt cx="0" cy="0"/>
        </a:xfrm>
      </p:grpSpPr>
      <p:pic>
        <p:nvPicPr>
          <p:cNvPr id="276" name="Google Shape;276;p73"/>
          <p:cNvPicPr preferRelativeResize="0"/>
          <p:nvPr/>
        </p:nvPicPr>
        <p:blipFill rotWithShape="1">
          <a:blip r:embed="rId2">
            <a:alphaModFix/>
          </a:blip>
          <a:srcRect b="0" l="0" r="0" t="0"/>
          <a:stretch/>
        </p:blipFill>
        <p:spPr>
          <a:xfrm>
            <a:off x="2611225" y="5976416"/>
            <a:ext cx="9144000" cy="5143500"/>
          </a:xfrm>
          <a:prstGeom prst="rect">
            <a:avLst/>
          </a:prstGeom>
          <a:noFill/>
          <a:ln>
            <a:noFill/>
          </a:ln>
        </p:spPr>
      </p:pic>
      <p:sp>
        <p:nvSpPr>
          <p:cNvPr id="277" name="Google Shape;277;p73"/>
          <p:cNvSpPr/>
          <p:nvPr>
            <p:ph idx="2" type="pic"/>
          </p:nvPr>
        </p:nvSpPr>
        <p:spPr>
          <a:xfrm>
            <a:off x="1141256" y="2728538"/>
            <a:ext cx="1584300" cy="1584300"/>
          </a:xfrm>
          <a:prstGeom prst="rect">
            <a:avLst/>
          </a:prstGeom>
          <a:noFill/>
          <a:ln>
            <a:noFill/>
          </a:ln>
        </p:spPr>
      </p:sp>
      <p:sp>
        <p:nvSpPr>
          <p:cNvPr id="278" name="Google Shape;278;p73"/>
          <p:cNvSpPr txBox="1"/>
          <p:nvPr>
            <p:ph idx="1" type="subTitle"/>
          </p:nvPr>
        </p:nvSpPr>
        <p:spPr>
          <a:xfrm>
            <a:off x="49781" y="4381181"/>
            <a:ext cx="3767100" cy="273900"/>
          </a:xfrm>
          <a:prstGeom prst="rect">
            <a:avLst/>
          </a:prstGeom>
          <a:noFill/>
          <a:ln>
            <a:noFill/>
          </a:ln>
        </p:spPr>
        <p:txBody>
          <a:bodyPr anchorCtr="0" anchor="t" bIns="34275" lIns="68575" spcFirstLastPara="1" rIns="68575" wrap="square" tIns="34275">
            <a:noAutofit/>
          </a:bodyPr>
          <a:lstStyle>
            <a:lvl1pPr lvl="0" rtl="0" algn="ctr">
              <a:lnSpc>
                <a:spcPct val="100000"/>
              </a:lnSpc>
              <a:spcBef>
                <a:spcPts val="800"/>
              </a:spcBef>
              <a:spcAft>
                <a:spcPts val="0"/>
              </a:spcAft>
              <a:buSzPts val="1200"/>
              <a:buFont typeface="Calibri"/>
              <a:buNone/>
              <a:defRPr sz="1200">
                <a:latin typeface="Calibri"/>
                <a:ea typeface="Calibri"/>
                <a:cs typeface="Calibri"/>
                <a:sym typeface="Calibri"/>
              </a:defRPr>
            </a:lvl1pPr>
            <a:lvl2pPr lvl="1" rtl="0" algn="ctr">
              <a:lnSpc>
                <a:spcPct val="100000"/>
              </a:lnSpc>
              <a:spcBef>
                <a:spcPts val="400"/>
              </a:spcBef>
              <a:spcAft>
                <a:spcPts val="0"/>
              </a:spcAft>
              <a:buSzPts val="900"/>
              <a:buNone/>
              <a:defRPr sz="900"/>
            </a:lvl2pPr>
            <a:lvl3pPr lvl="2" rtl="0" algn="ctr">
              <a:lnSpc>
                <a:spcPct val="100000"/>
              </a:lnSpc>
              <a:spcBef>
                <a:spcPts val="400"/>
              </a:spcBef>
              <a:spcAft>
                <a:spcPts val="0"/>
              </a:spcAft>
              <a:buSzPts val="600"/>
              <a:buNone/>
              <a:defRPr sz="600"/>
            </a:lvl3pPr>
            <a:lvl4pPr lvl="3" rtl="0" algn="ctr">
              <a:lnSpc>
                <a:spcPct val="100000"/>
              </a:lnSpc>
              <a:spcBef>
                <a:spcPts val="400"/>
              </a:spcBef>
              <a:spcAft>
                <a:spcPts val="0"/>
              </a:spcAft>
              <a:buSzPts val="500"/>
              <a:buNone/>
              <a:defRPr sz="500"/>
            </a:lvl4pPr>
            <a:lvl5pPr lvl="4" rtl="0" algn="ctr">
              <a:lnSpc>
                <a:spcPct val="100000"/>
              </a:lnSpc>
              <a:spcBef>
                <a:spcPts val="400"/>
              </a:spcBef>
              <a:spcAft>
                <a:spcPts val="0"/>
              </a:spcAft>
              <a:buSzPts val="500"/>
              <a:buNone/>
              <a:defRPr sz="500"/>
            </a:lvl5pPr>
            <a:lvl6pPr lvl="5" rtl="0" algn="ctr">
              <a:lnSpc>
                <a:spcPct val="90000"/>
              </a:lnSpc>
              <a:spcBef>
                <a:spcPts val="400"/>
              </a:spcBef>
              <a:spcAft>
                <a:spcPts val="0"/>
              </a:spcAft>
              <a:buSzPts val="500"/>
              <a:buNone/>
              <a:defRPr sz="500"/>
            </a:lvl6pPr>
            <a:lvl7pPr lvl="6" rtl="0" algn="ctr">
              <a:lnSpc>
                <a:spcPct val="90000"/>
              </a:lnSpc>
              <a:spcBef>
                <a:spcPts val="400"/>
              </a:spcBef>
              <a:spcAft>
                <a:spcPts val="0"/>
              </a:spcAft>
              <a:buSzPts val="500"/>
              <a:buNone/>
              <a:defRPr sz="500"/>
            </a:lvl7pPr>
            <a:lvl8pPr lvl="7" rtl="0" algn="ctr">
              <a:lnSpc>
                <a:spcPct val="90000"/>
              </a:lnSpc>
              <a:spcBef>
                <a:spcPts val="400"/>
              </a:spcBef>
              <a:spcAft>
                <a:spcPts val="0"/>
              </a:spcAft>
              <a:buSzPts val="500"/>
              <a:buNone/>
              <a:defRPr sz="500"/>
            </a:lvl8pPr>
            <a:lvl9pPr lvl="8" rtl="0" algn="ctr">
              <a:lnSpc>
                <a:spcPct val="90000"/>
              </a:lnSpc>
              <a:spcBef>
                <a:spcPts val="400"/>
              </a:spcBef>
              <a:spcAft>
                <a:spcPts val="0"/>
              </a:spcAft>
              <a:buSzPts val="500"/>
              <a:buNone/>
              <a:defRPr sz="500"/>
            </a:lvl9pPr>
          </a:lstStyle>
          <a:p/>
        </p:txBody>
      </p:sp>
      <p:sp>
        <p:nvSpPr>
          <p:cNvPr id="279" name="Google Shape;279;p73"/>
          <p:cNvSpPr txBox="1"/>
          <p:nvPr>
            <p:ph idx="3" type="body"/>
          </p:nvPr>
        </p:nvSpPr>
        <p:spPr>
          <a:xfrm>
            <a:off x="4113338" y="2468569"/>
            <a:ext cx="4829400" cy="2451000"/>
          </a:xfrm>
          <a:prstGeom prst="rect">
            <a:avLst/>
          </a:prstGeom>
          <a:noFill/>
          <a:ln>
            <a:noFill/>
          </a:ln>
        </p:spPr>
        <p:txBody>
          <a:bodyPr anchorCtr="0" anchor="t" bIns="34275" lIns="68575" spcFirstLastPara="1" rIns="68575" wrap="square" tIns="34275">
            <a:normAutofit/>
          </a:bodyPr>
          <a:lstStyle>
            <a:lvl1pPr indent="-361950" lvl="0" marL="457200" marR="0" rtl="0" algn="l">
              <a:lnSpc>
                <a:spcPct val="100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00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00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0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0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0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0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0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0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1">
  <p:cSld name="1_Title Slide_1">
    <p:bg>
      <p:bgPr>
        <a:solidFill>
          <a:srgbClr val="3CC1CD"/>
        </a:solidFill>
      </p:bgPr>
    </p:bg>
    <p:spTree>
      <p:nvGrpSpPr>
        <p:cNvPr id="280" name="Shape 280"/>
        <p:cNvGrpSpPr/>
        <p:nvPr/>
      </p:nvGrpSpPr>
      <p:grpSpPr>
        <a:xfrm>
          <a:off x="0" y="0"/>
          <a:ext cx="0" cy="0"/>
          <a:chOff x="0" y="0"/>
          <a:chExt cx="0" cy="0"/>
        </a:xfrm>
      </p:grpSpPr>
      <p:pic>
        <p:nvPicPr>
          <p:cNvPr id="281" name="Google Shape;281;p74"/>
          <p:cNvPicPr preferRelativeResize="0"/>
          <p:nvPr/>
        </p:nvPicPr>
        <p:blipFill rotWithShape="1">
          <a:blip r:embed="rId2">
            <a:alphaModFix/>
          </a:blip>
          <a:srcRect b="0" l="0" r="0" t="0"/>
          <a:stretch/>
        </p:blipFill>
        <p:spPr>
          <a:xfrm rot="10800000">
            <a:off x="6594" y="1"/>
            <a:ext cx="9144000" cy="514350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_Title and Content 1">
  <p:cSld name="20_Title and Content_1">
    <p:bg>
      <p:bgPr>
        <a:blipFill>
          <a:blip r:embed="rId2">
            <a:alphaModFix/>
          </a:blip>
          <a:stretch>
            <a:fillRect/>
          </a:stretch>
        </a:blipFill>
      </p:bgPr>
    </p:bg>
    <p:spTree>
      <p:nvGrpSpPr>
        <p:cNvPr id="39" name="Shape 39"/>
        <p:cNvGrpSpPr/>
        <p:nvPr/>
      </p:nvGrpSpPr>
      <p:grpSpPr>
        <a:xfrm>
          <a:off x="0" y="0"/>
          <a:ext cx="0" cy="0"/>
          <a:chOff x="0" y="0"/>
          <a:chExt cx="0" cy="0"/>
        </a:xfrm>
      </p:grpSpPr>
      <p:sp>
        <p:nvSpPr>
          <p:cNvPr id="40" name="Google Shape;40;p9"/>
          <p:cNvSpPr txBox="1"/>
          <p:nvPr>
            <p:ph idx="1" type="body"/>
          </p:nvPr>
        </p:nvSpPr>
        <p:spPr>
          <a:xfrm>
            <a:off x="628634" y="1369219"/>
            <a:ext cx="36033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41" name="Google Shape;41;p9"/>
          <p:cNvSpPr txBox="1"/>
          <p:nvPr>
            <p:ph idx="2" type="body"/>
          </p:nvPr>
        </p:nvSpPr>
        <p:spPr>
          <a:xfrm>
            <a:off x="4877144" y="1369219"/>
            <a:ext cx="36033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42" name="Google Shape;42;p9"/>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_Title and Content 1">
  <p:cSld name="16_Title and Content_1">
    <p:bg>
      <p:bgPr>
        <a:blipFill>
          <a:blip r:embed="rId2">
            <a:alphaModFix/>
          </a:blip>
          <a:stretch>
            <a:fillRect/>
          </a:stretch>
        </a:blipFill>
      </p:bgPr>
    </p:bg>
    <p:spTree>
      <p:nvGrpSpPr>
        <p:cNvPr id="43" name="Shape 43"/>
        <p:cNvGrpSpPr/>
        <p:nvPr/>
      </p:nvGrpSpPr>
      <p:grpSpPr>
        <a:xfrm>
          <a:off x="0" y="0"/>
          <a:ext cx="0" cy="0"/>
          <a:chOff x="0" y="0"/>
          <a:chExt cx="0" cy="0"/>
        </a:xfrm>
      </p:grpSpPr>
      <p:sp>
        <p:nvSpPr>
          <p:cNvPr id="44" name="Google Shape;44;p10"/>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45" name="Google Shape;45;p10"/>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theme" Target="../theme/theme4.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47.xml"/><Relationship Id="rId22" Type="http://schemas.openxmlformats.org/officeDocument/2006/relationships/slideLayout" Target="../slideLayouts/slideLayout49.xml"/><Relationship Id="rId21" Type="http://schemas.openxmlformats.org/officeDocument/2006/relationships/slideLayout" Target="../slideLayouts/slideLayout48.xml"/><Relationship Id="rId24" Type="http://schemas.openxmlformats.org/officeDocument/2006/relationships/theme" Target="../theme/theme1.xml"/><Relationship Id="rId23" Type="http://schemas.openxmlformats.org/officeDocument/2006/relationships/slideLayout" Target="../slideLayouts/slideLayout50.xml"/><Relationship Id="rId1" Type="http://schemas.openxmlformats.org/officeDocument/2006/relationships/slideLayout" Target="../slideLayouts/slideLayout28.xml"/><Relationship Id="rId2" Type="http://schemas.openxmlformats.org/officeDocument/2006/relationships/slideLayout" Target="../slideLayouts/slideLayout29.xml"/><Relationship Id="rId3" Type="http://schemas.openxmlformats.org/officeDocument/2006/relationships/slideLayout" Target="../slideLayouts/slideLayout30.xml"/><Relationship Id="rId4" Type="http://schemas.openxmlformats.org/officeDocument/2006/relationships/slideLayout" Target="../slideLayouts/slideLayout31.xml"/><Relationship Id="rId9" Type="http://schemas.openxmlformats.org/officeDocument/2006/relationships/slideLayout" Target="../slideLayouts/slideLayout36.xml"/><Relationship Id="rId5" Type="http://schemas.openxmlformats.org/officeDocument/2006/relationships/slideLayout" Target="../slideLayouts/slideLayout32.xml"/><Relationship Id="rId6" Type="http://schemas.openxmlformats.org/officeDocument/2006/relationships/slideLayout" Target="../slideLayouts/slideLayout33.xml"/><Relationship Id="rId7" Type="http://schemas.openxmlformats.org/officeDocument/2006/relationships/slideLayout" Target="../slideLayouts/slideLayout34.xml"/><Relationship Id="rId8" Type="http://schemas.openxmlformats.org/officeDocument/2006/relationships/slideLayout" Target="../slideLayouts/slideLayout35.xml"/><Relationship Id="rId11" Type="http://schemas.openxmlformats.org/officeDocument/2006/relationships/slideLayout" Target="../slideLayouts/slideLayout38.xml"/><Relationship Id="rId10" Type="http://schemas.openxmlformats.org/officeDocument/2006/relationships/slideLayout" Target="../slideLayouts/slideLayout37.xml"/><Relationship Id="rId13" Type="http://schemas.openxmlformats.org/officeDocument/2006/relationships/slideLayout" Target="../slideLayouts/slideLayout40.xml"/><Relationship Id="rId12" Type="http://schemas.openxmlformats.org/officeDocument/2006/relationships/slideLayout" Target="../slideLayouts/slideLayout39.xml"/><Relationship Id="rId15" Type="http://schemas.openxmlformats.org/officeDocument/2006/relationships/slideLayout" Target="../slideLayouts/slideLayout42.xml"/><Relationship Id="rId14" Type="http://schemas.openxmlformats.org/officeDocument/2006/relationships/slideLayout" Target="../slideLayouts/slideLayout41.xml"/><Relationship Id="rId17" Type="http://schemas.openxmlformats.org/officeDocument/2006/relationships/slideLayout" Target="../slideLayouts/slideLayout44.xml"/><Relationship Id="rId16" Type="http://schemas.openxmlformats.org/officeDocument/2006/relationships/slideLayout" Target="../slideLayouts/slideLayout43.xml"/><Relationship Id="rId19" Type="http://schemas.openxmlformats.org/officeDocument/2006/relationships/slideLayout" Target="../slideLayouts/slideLayout46.xml"/><Relationship Id="rId18" Type="http://schemas.openxmlformats.org/officeDocument/2006/relationships/slideLayout" Target="../slideLayouts/slideLayout45.xml"/></Relationships>
</file>

<file path=ppt/slideMasters/_rels/slideMaster3.xml.rels><?xml version="1.0" encoding="UTF-8" standalone="yes"?><Relationships xmlns="http://schemas.openxmlformats.org/package/2006/relationships"><Relationship Id="rId20" Type="http://schemas.openxmlformats.org/officeDocument/2006/relationships/slideLayout" Target="../slideLayouts/slideLayout70.xml"/><Relationship Id="rId22" Type="http://schemas.openxmlformats.org/officeDocument/2006/relationships/theme" Target="../theme/theme2.xml"/><Relationship Id="rId21" Type="http://schemas.openxmlformats.org/officeDocument/2006/relationships/slideLayout" Target="../slideLayouts/slideLayout71.xml"/><Relationship Id="rId1" Type="http://schemas.openxmlformats.org/officeDocument/2006/relationships/slideLayout" Target="../slideLayouts/slideLayout51.xml"/><Relationship Id="rId2" Type="http://schemas.openxmlformats.org/officeDocument/2006/relationships/slideLayout" Target="../slideLayouts/slideLayout52.xml"/><Relationship Id="rId3" Type="http://schemas.openxmlformats.org/officeDocument/2006/relationships/slideLayout" Target="../slideLayouts/slideLayout53.xml"/><Relationship Id="rId4" Type="http://schemas.openxmlformats.org/officeDocument/2006/relationships/slideLayout" Target="../slideLayouts/slideLayout54.xml"/><Relationship Id="rId9" Type="http://schemas.openxmlformats.org/officeDocument/2006/relationships/slideLayout" Target="../slideLayouts/slideLayout59.xml"/><Relationship Id="rId5" Type="http://schemas.openxmlformats.org/officeDocument/2006/relationships/slideLayout" Target="../slideLayouts/slideLayout55.xml"/><Relationship Id="rId6" Type="http://schemas.openxmlformats.org/officeDocument/2006/relationships/slideLayout" Target="../slideLayouts/slideLayout56.xml"/><Relationship Id="rId7" Type="http://schemas.openxmlformats.org/officeDocument/2006/relationships/slideLayout" Target="../slideLayouts/slideLayout57.xml"/><Relationship Id="rId8" Type="http://schemas.openxmlformats.org/officeDocument/2006/relationships/slideLayout" Target="../slideLayouts/slideLayout58.xml"/><Relationship Id="rId11" Type="http://schemas.openxmlformats.org/officeDocument/2006/relationships/slideLayout" Target="../slideLayouts/slideLayout61.xml"/><Relationship Id="rId10" Type="http://schemas.openxmlformats.org/officeDocument/2006/relationships/slideLayout" Target="../slideLayouts/slideLayout60.xml"/><Relationship Id="rId13" Type="http://schemas.openxmlformats.org/officeDocument/2006/relationships/slideLayout" Target="../slideLayouts/slideLayout63.xml"/><Relationship Id="rId12" Type="http://schemas.openxmlformats.org/officeDocument/2006/relationships/slideLayout" Target="../slideLayouts/slideLayout62.xml"/><Relationship Id="rId15" Type="http://schemas.openxmlformats.org/officeDocument/2006/relationships/slideLayout" Target="../slideLayouts/slideLayout65.xml"/><Relationship Id="rId14" Type="http://schemas.openxmlformats.org/officeDocument/2006/relationships/slideLayout" Target="../slideLayouts/slideLayout64.xml"/><Relationship Id="rId17" Type="http://schemas.openxmlformats.org/officeDocument/2006/relationships/slideLayout" Target="../slideLayouts/slideLayout67.xml"/><Relationship Id="rId16" Type="http://schemas.openxmlformats.org/officeDocument/2006/relationships/slideLayout" Target="../slideLayouts/slideLayout66.xml"/><Relationship Id="rId19" Type="http://schemas.openxmlformats.org/officeDocument/2006/relationships/slideLayout" Target="../slideLayouts/slideLayout69.xml"/><Relationship Id="rId18" Type="http://schemas.openxmlformats.org/officeDocument/2006/relationships/slideLayout" Target="../slideLayouts/slideLayout6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1620">
          <p15:clr>
            <a:srgbClr val="F26B43"/>
          </p15:clr>
        </p15:guide>
        <p15:guide id="2" pos="288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9" name="Shape 109"/>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687" r:id="rId13"/>
    <p:sldLayoutId id="2147483688" r:id="rId14"/>
    <p:sldLayoutId id="2147483689" r:id="rId15"/>
    <p:sldLayoutId id="2147483690" r:id="rId16"/>
    <p:sldLayoutId id="2147483691" r:id="rId17"/>
    <p:sldLayoutId id="2147483692" r:id="rId18"/>
    <p:sldLayoutId id="2147483693" r:id="rId19"/>
    <p:sldLayoutId id="2147483694" r:id="rId20"/>
    <p:sldLayoutId id="2147483695" r:id="rId21"/>
    <p:sldLayoutId id="2147483696" r:id="rId22"/>
    <p:sldLayoutId id="2147483697" r:id="rId2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1620">
          <p15:clr>
            <a:srgbClr val="F26B43"/>
          </p15:clr>
        </p15:guide>
        <p15:guide id="2" pos="2880">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9" name="Shape 199"/>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 id="2147483709" r:id="rId12"/>
    <p:sldLayoutId id="2147483710" r:id="rId13"/>
    <p:sldLayoutId id="2147483711" r:id="rId14"/>
    <p:sldLayoutId id="2147483712" r:id="rId15"/>
    <p:sldLayoutId id="2147483713" r:id="rId16"/>
    <p:sldLayoutId id="2147483714" r:id="rId17"/>
    <p:sldLayoutId id="2147483715" r:id="rId18"/>
    <p:sldLayoutId id="2147483716" r:id="rId19"/>
    <p:sldLayoutId id="2147483717" r:id="rId20"/>
    <p:sldLayoutId id="2147483718" r:id="rId2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1620">
          <p15:clr>
            <a:srgbClr val="F26B43"/>
          </p15:clr>
        </p15:guide>
        <p15:guide id="2" pos="288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7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 Id="rId3" Type="http://schemas.openxmlformats.org/officeDocument/2006/relationships/hyperlink" Target="https://charter.aswf.io"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 Id="rId3" Type="http://schemas.openxmlformats.org/officeDocument/2006/relationships/hyperlink" Target="https://charter.aswf.io" TargetMode="External"/><Relationship Id="rId4" Type="http://schemas.openxmlformats.org/officeDocument/2006/relationships/hyperlink" Target="https://members.aswf.io/"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6.xml"/><Relationship Id="rId2" Type="http://schemas.openxmlformats.org/officeDocument/2006/relationships/notesSlide" Target="../notesSlides/notesSlide15.xml"/><Relationship Id="rId3" Type="http://schemas.openxmlformats.org/officeDocument/2006/relationships/image" Target="../media/image1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 Id="rId3" Type="http://schemas.openxmlformats.org/officeDocument/2006/relationships/hyperlink" Target="https://charter.aswf.io"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 Id="rId3" Type="http://schemas.openxmlformats.org/officeDocument/2006/relationships/hyperlink" Target="https://members.aswf.io"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xml"/><Relationship Id="rId3" Type="http://schemas.openxmlformats.org/officeDocument/2006/relationships/hyperlink" Target="https://github.com/orgs/AcademySoftwareFoundation/projects/19" TargetMode="External"/><Relationship Id="rId4" Type="http://schemas.openxmlformats.org/officeDocument/2006/relationships/hyperlink" Target="https://github.com/AcademySoftwareFoundation/tac/issues/new/choose"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xml"/><Relationship Id="rId3" Type="http://schemas.openxmlformats.org/officeDocument/2006/relationships/hyperlink" Target="https://tac.aswf.io/meetings/"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2.xml"/><Relationship Id="rId3" Type="http://schemas.openxmlformats.org/officeDocument/2006/relationships/hyperlink" Target="mailto:tac@lists.aswf.io" TargetMode="External"/><Relationship Id="rId4" Type="http://schemas.openxmlformats.org/officeDocument/2006/relationships/hyperlink" Target="mailto:tac-private@lists.aswf.io" TargetMode="External"/><Relationship Id="rId5" Type="http://schemas.openxmlformats.org/officeDocument/2006/relationships/hyperlink" Target="mailto:technical-project-leads@lists.aswf.io" TargetMode="External"/><Relationship Id="rId6" Type="http://schemas.openxmlformats.org/officeDocument/2006/relationships/hyperlink" Target="https://slack.aswf.io" TargetMode="External"/><Relationship Id="rId7" Type="http://schemas.openxmlformats.org/officeDocument/2006/relationships/hyperlink" Target="https://members.aswf.io"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xml"/><Relationship Id="rId3" Type="http://schemas.openxmlformats.org/officeDocument/2006/relationships/hyperlink" Target="https://charter.aswf.io" TargetMode="External"/><Relationship Id="rId4" Type="http://schemas.openxmlformats.org/officeDocument/2006/relationships/hyperlink" Target="https://www.linuxfoundation.org/legal/antitrust-policy" TargetMode="External"/><Relationship Id="rId9" Type="http://schemas.openxmlformats.org/officeDocument/2006/relationships/hyperlink" Target="https://overviewdeck.aswf.io" TargetMode="External"/><Relationship Id="rId5" Type="http://schemas.openxmlformats.org/officeDocument/2006/relationships/hyperlink" Target="https://github.com/AcademySoftwareFoundation/foundation" TargetMode="External"/><Relationship Id="rId6" Type="http://schemas.openxmlformats.org/officeDocument/2006/relationships/hyperlink" Target="https://github.com/AcademySoftwareFoundation/foundation/blob/main/elections.md" TargetMode="External"/><Relationship Id="rId7" Type="http://schemas.openxmlformats.org/officeDocument/2006/relationships/hyperlink" Target="https://github.com/AcademySoftwareFoundation/foundation/tree/main/project_charters" TargetMode="External"/><Relationship Id="rId8" Type="http://schemas.openxmlformats.org/officeDocument/2006/relationships/hyperlink" Target="https://landscape.aswf.io/"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xml"/><Relationship Id="rId3" Type="http://schemas.openxmlformats.org/officeDocument/2006/relationships/hyperlink" Target="https://myorg.lfx.dev" TargetMode="External"/><Relationship Id="rId4" Type="http://schemas.openxmlformats.org/officeDocument/2006/relationships/hyperlink" Target="https://jira.linuxfoundation.org/plugins/servlet/desk/portal/4/create/464"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26.xml"/><Relationship Id="rId3" Type="http://schemas.openxmlformats.org/officeDocument/2006/relationships/hyperlink" Target="https://members.aswf.io" TargetMode="External"/><Relationship Id="rId4" Type="http://schemas.openxmlformats.org/officeDocument/2006/relationships/image" Target="../media/image11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xml"/><Relationship Id="rId3" Type="http://schemas.openxmlformats.org/officeDocument/2006/relationships/hyperlink" Target="https://aswf.io/about/members/" TargetMode="External"/><Relationship Id="rId4" Type="http://schemas.openxmlformats.org/officeDocument/2006/relationships/hyperlink" Target="https://www.aswf.io/about/staff/" TargetMode="External"/><Relationship Id="rId5" Type="http://schemas.openxmlformats.org/officeDocument/2006/relationships/hyperlink" Target="https://www.linuxfoundation.org/about/leadership" TargetMode="External"/><Relationship Id="rId6" Type="http://schemas.openxmlformats.org/officeDocument/2006/relationships/hyperlink" Target="https://www.aswf.io/about/governing-board/" TargetMode="External"/><Relationship Id="rId7" Type="http://schemas.openxmlformats.org/officeDocument/2006/relationships/hyperlink" Target="https://www.aswf.io/about/technical-advisory-council/" TargetMode="External"/><Relationship Id="rId8" Type="http://schemas.openxmlformats.org/officeDocument/2006/relationships/hyperlink" Target="https://tac.aswf.io/engagement/#mailing-lists-and-slack-channels-for-hosted-projects"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hyperlink" Target="https://members.aswf.io"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xml"/><Relationship Id="rId3" Type="http://schemas.openxmlformats.org/officeDocument/2006/relationships/image" Target="../media/image101.png"/><Relationship Id="rId4" Type="http://schemas.openxmlformats.org/officeDocument/2006/relationships/image" Target="../media/image7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xml"/><Relationship Id="rId3" Type="http://schemas.openxmlformats.org/officeDocument/2006/relationships/image" Target="../media/image100.png"/><Relationship Id="rId4" Type="http://schemas.openxmlformats.org/officeDocument/2006/relationships/image" Target="../media/image8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91.png"/><Relationship Id="rId4" Type="http://schemas.openxmlformats.org/officeDocument/2006/relationships/image" Target="../media/image90.png"/><Relationship Id="rId5" Type="http://schemas.openxmlformats.org/officeDocument/2006/relationships/image" Target="../media/image11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 Id="rId3" Type="http://schemas.openxmlformats.org/officeDocument/2006/relationships/hyperlink" Target="https://www.linuxfoundation.org/" TargetMode="External"/><Relationship Id="rId4" Type="http://schemas.openxmlformats.org/officeDocument/2006/relationships/hyperlink" Target="https://charter.aswf.io"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7.xml"/><Relationship Id="rId3" Type="http://schemas.openxmlformats.org/officeDocument/2006/relationships/image" Target="../media/image87.png"/><Relationship Id="rId4" Type="http://schemas.openxmlformats.org/officeDocument/2006/relationships/image" Target="../media/image94.png"/><Relationship Id="rId9" Type="http://schemas.openxmlformats.org/officeDocument/2006/relationships/image" Target="../media/image99.png"/><Relationship Id="rId5" Type="http://schemas.openxmlformats.org/officeDocument/2006/relationships/image" Target="../media/image84.png"/><Relationship Id="rId6" Type="http://schemas.openxmlformats.org/officeDocument/2006/relationships/image" Target="../media/image93.png"/><Relationship Id="rId7" Type="http://schemas.openxmlformats.org/officeDocument/2006/relationships/image" Target="../media/image98.png"/><Relationship Id="rId8" Type="http://schemas.openxmlformats.org/officeDocument/2006/relationships/image" Target="../media/image89.png"/><Relationship Id="rId11" Type="http://schemas.openxmlformats.org/officeDocument/2006/relationships/image" Target="../media/image97.png"/><Relationship Id="rId10" Type="http://schemas.openxmlformats.org/officeDocument/2006/relationships/image" Target="../media/image96.png"/><Relationship Id="rId13" Type="http://schemas.openxmlformats.org/officeDocument/2006/relationships/image" Target="../media/image103.png"/><Relationship Id="rId12" Type="http://schemas.openxmlformats.org/officeDocument/2006/relationships/image" Target="../media/image111.png"/><Relationship Id="rId15" Type="http://schemas.openxmlformats.org/officeDocument/2006/relationships/image" Target="../media/image107.png"/><Relationship Id="rId14" Type="http://schemas.openxmlformats.org/officeDocument/2006/relationships/image" Target="../media/image105.png"/><Relationship Id="rId17" Type="http://schemas.openxmlformats.org/officeDocument/2006/relationships/image" Target="../media/image92.png"/><Relationship Id="rId16" Type="http://schemas.openxmlformats.org/officeDocument/2006/relationships/image" Target="../media/image108.png"/><Relationship Id="rId19" Type="http://schemas.openxmlformats.org/officeDocument/2006/relationships/image" Target="../media/image109.png"/><Relationship Id="rId18" Type="http://schemas.openxmlformats.org/officeDocument/2006/relationships/image" Target="../media/image95.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8.xml"/><Relationship Id="rId3" Type="http://schemas.openxmlformats.org/officeDocument/2006/relationships/hyperlink" Target="https://academysoftwarefdn.slack.com/archives/C08S1TJ47BM"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9.xml"/><Relationship Id="rId3" Type="http://schemas.openxmlformats.org/officeDocument/2006/relationships/image" Target="../media/image102.png"/><Relationship Id="rId4" Type="http://schemas.openxmlformats.org/officeDocument/2006/relationships/image" Target="../media/image104.png"/><Relationship Id="rId5" Type="http://schemas.openxmlformats.org/officeDocument/2006/relationships/image" Target="../media/image106.png"/><Relationship Id="rId6" Type="http://schemas.openxmlformats.org/officeDocument/2006/relationships/image" Target="../media/image1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pic>
        <p:nvPicPr>
          <p:cNvPr id="286" name="Google Shape;286;p75"/>
          <p:cNvPicPr preferRelativeResize="0"/>
          <p:nvPr/>
        </p:nvPicPr>
        <p:blipFill>
          <a:blip r:embed="rId3">
            <a:alphaModFix/>
          </a:blip>
          <a:stretch>
            <a:fillRect/>
          </a:stretch>
        </p:blipFill>
        <p:spPr>
          <a:xfrm>
            <a:off x="8560012" y="4564388"/>
            <a:ext cx="253575" cy="243825"/>
          </a:xfrm>
          <a:prstGeom prst="rect">
            <a:avLst/>
          </a:prstGeom>
          <a:noFill/>
          <a:ln>
            <a:noFill/>
          </a:ln>
        </p:spPr>
      </p:pic>
      <p:sp>
        <p:nvSpPr>
          <p:cNvPr id="287" name="Google Shape;287;p75"/>
          <p:cNvSpPr txBox="1"/>
          <p:nvPr>
            <p:ph type="title"/>
          </p:nvPr>
        </p:nvSpPr>
        <p:spPr>
          <a:xfrm>
            <a:off x="4352550" y="525788"/>
            <a:ext cx="4535400" cy="2137500"/>
          </a:xfrm>
          <a:prstGeom prst="rect">
            <a:avLst/>
          </a:prstGeom>
        </p:spPr>
        <p:txBody>
          <a:bodyPr anchorCtr="0" anchor="b" bIns="68575" lIns="68575" spcFirstLastPara="1" rIns="68575" wrap="square" tIns="68575">
            <a:noAutofit/>
          </a:bodyPr>
          <a:lstStyle/>
          <a:p>
            <a:pPr indent="0" lvl="0" marL="0" rtl="0" algn="l">
              <a:spcBef>
                <a:spcPts val="0"/>
              </a:spcBef>
              <a:spcAft>
                <a:spcPts val="0"/>
              </a:spcAft>
              <a:buNone/>
            </a:pPr>
            <a:r>
              <a:rPr lang="en" sz="2900"/>
              <a:t>Technical</a:t>
            </a:r>
            <a:r>
              <a:rPr lang="en" sz="2900"/>
              <a:t> Advisory </a:t>
            </a:r>
            <a:r>
              <a:rPr lang="en" sz="2900"/>
              <a:t>Council</a:t>
            </a:r>
            <a:r>
              <a:rPr lang="en" sz="2900"/>
              <a:t> (TAC) Overview</a:t>
            </a:r>
            <a:endParaRPr sz="2900"/>
          </a:p>
        </p:txBody>
      </p:sp>
      <p:sp>
        <p:nvSpPr>
          <p:cNvPr id="288" name="Google Shape;288;p75"/>
          <p:cNvSpPr txBox="1"/>
          <p:nvPr>
            <p:ph idx="1" type="subTitle"/>
          </p:nvPr>
        </p:nvSpPr>
        <p:spPr>
          <a:xfrm>
            <a:off x="4352550" y="2852944"/>
            <a:ext cx="4535400" cy="695100"/>
          </a:xfrm>
          <a:prstGeom prst="rect">
            <a:avLst/>
          </a:prstGeom>
        </p:spPr>
        <p:txBody>
          <a:bodyPr anchorCtr="0" anchor="t" bIns="68575" lIns="68575" spcFirstLastPara="1" rIns="68575" wrap="square" tIns="68575">
            <a:noAutofit/>
          </a:bodyPr>
          <a:lstStyle/>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9" name="Shape 599"/>
        <p:cNvGrpSpPr/>
        <p:nvPr/>
      </p:nvGrpSpPr>
      <p:grpSpPr>
        <a:xfrm>
          <a:off x="0" y="0"/>
          <a:ext cx="0" cy="0"/>
          <a:chOff x="0" y="0"/>
          <a:chExt cx="0" cy="0"/>
        </a:xfrm>
      </p:grpSpPr>
      <p:sp>
        <p:nvSpPr>
          <p:cNvPr id="600" name="Google Shape;600;p84"/>
          <p:cNvSpPr txBox="1"/>
          <p:nvPr>
            <p:ph type="title"/>
          </p:nvPr>
        </p:nvSpPr>
        <p:spPr>
          <a:xfrm>
            <a:off x="628800" y="1348525"/>
            <a:ext cx="7886400" cy="1413300"/>
          </a:xfrm>
          <a:prstGeom prst="rect">
            <a:avLst/>
          </a:prstGeom>
        </p:spPr>
        <p:txBody>
          <a:bodyPr anchorCtr="0" anchor="b" bIns="34275" lIns="68575" spcFirstLastPara="1" rIns="68575" wrap="square" tIns="34275">
            <a:noAutofit/>
          </a:bodyPr>
          <a:lstStyle/>
          <a:p>
            <a:pPr indent="0" lvl="0" marL="0" rtl="0" algn="ctr">
              <a:spcBef>
                <a:spcPts val="0"/>
              </a:spcBef>
              <a:spcAft>
                <a:spcPts val="0"/>
              </a:spcAft>
              <a:buNone/>
            </a:pPr>
            <a:r>
              <a:rPr lang="en">
                <a:latin typeface="Montserrat"/>
                <a:ea typeface="Montserrat"/>
                <a:cs typeface="Montserrat"/>
                <a:sym typeface="Montserrat"/>
              </a:rPr>
              <a:t>TAC</a:t>
            </a:r>
            <a:r>
              <a:rPr b="1" lang="en">
                <a:latin typeface="Montserrat"/>
                <a:ea typeface="Montserrat"/>
                <a:cs typeface="Montserrat"/>
                <a:sym typeface="Montserrat"/>
              </a:rPr>
              <a:t> Responsibilities</a:t>
            </a:r>
            <a:endParaRPr b="1">
              <a:latin typeface="Montserrat"/>
              <a:ea typeface="Montserrat"/>
              <a:cs typeface="Montserrat"/>
              <a:sym typeface="Montserrat"/>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4" name="Shape 604"/>
        <p:cNvGrpSpPr/>
        <p:nvPr/>
      </p:nvGrpSpPr>
      <p:grpSpPr>
        <a:xfrm>
          <a:off x="0" y="0"/>
          <a:ext cx="0" cy="0"/>
          <a:chOff x="0" y="0"/>
          <a:chExt cx="0" cy="0"/>
        </a:xfrm>
      </p:grpSpPr>
      <p:sp>
        <p:nvSpPr>
          <p:cNvPr id="605" name="Google Shape;605;p85"/>
          <p:cNvSpPr txBox="1"/>
          <p:nvPr>
            <p:ph idx="1" type="body"/>
          </p:nvPr>
        </p:nvSpPr>
        <p:spPr>
          <a:xfrm>
            <a:off x="628634" y="1369219"/>
            <a:ext cx="7886400" cy="32634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Clr>
                <a:schemeClr val="dk1"/>
              </a:buClr>
              <a:buSzPts val="1100"/>
              <a:buFont typeface="Arial"/>
              <a:buNone/>
            </a:pPr>
            <a:r>
              <a:rPr lang="en" sz="1600"/>
              <a:t>The TAC’s responsibilities include:</a:t>
            </a:r>
            <a:endParaRPr sz="1600"/>
          </a:p>
          <a:p>
            <a:pPr indent="-330200" lvl="0" marL="457200" rtl="0" algn="l">
              <a:spcBef>
                <a:spcPts val="800"/>
              </a:spcBef>
              <a:spcAft>
                <a:spcPts val="0"/>
              </a:spcAft>
              <a:buSzPts val="1600"/>
              <a:buChar char="●"/>
            </a:pPr>
            <a:r>
              <a:rPr lang="en" sz="1600"/>
              <a:t>Setting an overall technical vision for the Academy Software Foundation</a:t>
            </a:r>
            <a:endParaRPr sz="1600"/>
          </a:p>
          <a:p>
            <a:pPr indent="-330200" lvl="0" marL="457200" rtl="0" algn="l">
              <a:spcBef>
                <a:spcPts val="800"/>
              </a:spcBef>
              <a:spcAft>
                <a:spcPts val="0"/>
              </a:spcAft>
              <a:buSzPts val="1600"/>
              <a:buChar char="●"/>
            </a:pPr>
            <a:r>
              <a:rPr lang="en" sz="1600"/>
              <a:t>Approving new projects and working groups;</a:t>
            </a:r>
            <a:endParaRPr sz="1600"/>
          </a:p>
          <a:p>
            <a:pPr indent="-330200" lvl="0" marL="457200" rtl="0" algn="l">
              <a:spcBef>
                <a:spcPts val="800"/>
              </a:spcBef>
              <a:spcAft>
                <a:spcPts val="0"/>
              </a:spcAft>
              <a:buSzPts val="1600"/>
              <a:buChar char="●"/>
            </a:pPr>
            <a:r>
              <a:rPr lang="en" sz="1600"/>
              <a:t>Overseeing the Project Lifecycle</a:t>
            </a:r>
            <a:r>
              <a:rPr lang="en" sz="1600"/>
              <a:t>;</a:t>
            </a:r>
            <a:endParaRPr sz="1600"/>
          </a:p>
          <a:p>
            <a:pPr indent="-330200" lvl="0" marL="457200" rtl="0" algn="l">
              <a:spcBef>
                <a:spcPts val="800"/>
              </a:spcBef>
              <a:spcAft>
                <a:spcPts val="0"/>
              </a:spcAft>
              <a:buSzPts val="1600"/>
              <a:buChar char="●"/>
            </a:pPr>
            <a:r>
              <a:rPr lang="en" sz="1600"/>
              <a:t>Enabling collaboration between projects and working groups;</a:t>
            </a:r>
            <a:endParaRPr sz="1600"/>
          </a:p>
          <a:p>
            <a:pPr indent="-330200" lvl="0" marL="457200" rtl="0" algn="l">
              <a:spcBef>
                <a:spcPts val="800"/>
              </a:spcBef>
              <a:spcAft>
                <a:spcPts val="0"/>
              </a:spcAft>
              <a:buSzPts val="1600"/>
              <a:buChar char="●"/>
            </a:pPr>
            <a:r>
              <a:rPr lang="en" sz="1600"/>
              <a:t>Making recommendations to the Budget Committee for any resource needs;</a:t>
            </a:r>
            <a:endParaRPr sz="1600"/>
          </a:p>
          <a:p>
            <a:pPr indent="-330200" lvl="0" marL="457200" rtl="0" algn="l">
              <a:spcBef>
                <a:spcPts val="800"/>
              </a:spcBef>
              <a:spcAft>
                <a:spcPts val="0"/>
              </a:spcAft>
              <a:buSzPts val="1600"/>
              <a:buChar char="●"/>
            </a:pPr>
            <a:r>
              <a:rPr lang="en" sz="1600"/>
              <a:t>Voting on other decisions that come before the TAC.</a:t>
            </a:r>
            <a:endParaRPr sz="1600"/>
          </a:p>
          <a:p>
            <a:pPr indent="0" lvl="0" marL="0" rtl="0" algn="l">
              <a:spcBef>
                <a:spcPts val="800"/>
              </a:spcBef>
              <a:spcAft>
                <a:spcPts val="0"/>
              </a:spcAft>
              <a:buNone/>
            </a:pPr>
            <a:r>
              <a:rPr lang="en" sz="1600"/>
              <a:t>Additional responsibilities are described in </a:t>
            </a:r>
            <a:r>
              <a:rPr lang="en" sz="1600" u="sng">
                <a:solidFill>
                  <a:schemeClr val="hlink"/>
                </a:solidFill>
                <a:hlinkClick r:id="rId3"/>
              </a:rPr>
              <a:t>Section 7</a:t>
            </a:r>
            <a:r>
              <a:rPr lang="en" sz="1600"/>
              <a:t> of the Academy Software Foundation Charter.</a:t>
            </a:r>
            <a:endParaRPr sz="1600"/>
          </a:p>
        </p:txBody>
      </p:sp>
      <p:sp>
        <p:nvSpPr>
          <p:cNvPr id="606" name="Google Shape;606;p85"/>
          <p:cNvSpPr txBox="1"/>
          <p:nvPr>
            <p:ph type="title"/>
          </p:nvPr>
        </p:nvSpPr>
        <p:spPr>
          <a:xfrm>
            <a:off x="1115531" y="273844"/>
            <a:ext cx="6912600" cy="462300"/>
          </a:xfrm>
          <a:prstGeom prst="rect">
            <a:avLst/>
          </a:prstGeom>
        </p:spPr>
        <p:txBody>
          <a:bodyPr anchorCtr="0" anchor="t" bIns="34275" lIns="68575" spcFirstLastPara="1" rIns="68575" wrap="square" tIns="34275">
            <a:noAutofit/>
          </a:bodyPr>
          <a:lstStyle/>
          <a:p>
            <a:pPr indent="0" lvl="0" marL="0" rtl="0" algn="ctr">
              <a:spcBef>
                <a:spcPts val="0"/>
              </a:spcBef>
              <a:spcAft>
                <a:spcPts val="0"/>
              </a:spcAft>
              <a:buNone/>
            </a:pPr>
            <a:r>
              <a:rPr lang="en"/>
              <a:t>TAC</a:t>
            </a:r>
            <a:r>
              <a:rPr lang="en"/>
              <a:t> Responsibilities</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0" name="Shape 610"/>
        <p:cNvGrpSpPr/>
        <p:nvPr/>
      </p:nvGrpSpPr>
      <p:grpSpPr>
        <a:xfrm>
          <a:off x="0" y="0"/>
          <a:ext cx="0" cy="0"/>
          <a:chOff x="0" y="0"/>
          <a:chExt cx="0" cy="0"/>
        </a:xfrm>
      </p:grpSpPr>
      <p:sp>
        <p:nvSpPr>
          <p:cNvPr id="611" name="Google Shape;611;p86"/>
          <p:cNvSpPr txBox="1"/>
          <p:nvPr>
            <p:ph type="title"/>
          </p:nvPr>
        </p:nvSpPr>
        <p:spPr>
          <a:xfrm>
            <a:off x="1115531" y="273844"/>
            <a:ext cx="6912600" cy="462300"/>
          </a:xfrm>
          <a:prstGeom prst="rect">
            <a:avLst/>
          </a:prstGeom>
        </p:spPr>
        <p:txBody>
          <a:bodyPr anchorCtr="0" anchor="t" bIns="34275" lIns="68575" spcFirstLastPara="1" rIns="68575" wrap="square" tIns="34275">
            <a:noAutofit/>
          </a:bodyPr>
          <a:lstStyle/>
          <a:p>
            <a:pPr indent="0" lvl="0" marL="0" rtl="0" algn="ctr">
              <a:spcBef>
                <a:spcPts val="0"/>
              </a:spcBef>
              <a:spcAft>
                <a:spcPts val="0"/>
              </a:spcAft>
              <a:buClr>
                <a:srgbClr val="000000"/>
              </a:buClr>
              <a:buSzPts val="2300"/>
              <a:buFont typeface="Arial"/>
              <a:buNone/>
            </a:pPr>
            <a:r>
              <a:rPr lang="en" sz="2200"/>
              <a:t>What the TAC is NOT responsible for</a:t>
            </a:r>
            <a:endParaRPr sz="2200"/>
          </a:p>
        </p:txBody>
      </p:sp>
      <p:sp>
        <p:nvSpPr>
          <p:cNvPr id="612" name="Google Shape;612;p86"/>
          <p:cNvSpPr txBox="1"/>
          <p:nvPr>
            <p:ph idx="1" type="body"/>
          </p:nvPr>
        </p:nvSpPr>
        <p:spPr>
          <a:xfrm>
            <a:off x="628634" y="1180194"/>
            <a:ext cx="7886400" cy="3263400"/>
          </a:xfrm>
          <a:prstGeom prst="rect">
            <a:avLst/>
          </a:prstGeom>
        </p:spPr>
        <p:txBody>
          <a:bodyPr anchorCtr="0" anchor="t" bIns="34275" lIns="68575" spcFirstLastPara="1" rIns="68575" wrap="square" tIns="34275">
            <a:noAutofit/>
          </a:bodyPr>
          <a:lstStyle/>
          <a:p>
            <a:pPr indent="-342900" lvl="0" marL="457200" rtl="0" algn="l">
              <a:spcBef>
                <a:spcPts val="800"/>
              </a:spcBef>
              <a:spcAft>
                <a:spcPts val="0"/>
              </a:spcAft>
              <a:buSzPts val="1800"/>
              <a:buChar char="●"/>
            </a:pPr>
            <a:r>
              <a:rPr lang="en" sz="1800"/>
              <a:t>The TAC does </a:t>
            </a:r>
            <a:r>
              <a:rPr b="1" lang="en" sz="1800"/>
              <a:t>not</a:t>
            </a:r>
            <a:r>
              <a:rPr lang="en" sz="1800"/>
              <a:t> manage the day-to-day activities and operations of hosted projects and working groups, such as committer rights, release schedules, and roadmaps.</a:t>
            </a:r>
            <a:endParaRPr sz="1800"/>
          </a:p>
          <a:p>
            <a:pPr indent="-342900" lvl="0" marL="457200" rtl="0" algn="l">
              <a:spcBef>
                <a:spcPts val="800"/>
              </a:spcBef>
              <a:spcAft>
                <a:spcPts val="0"/>
              </a:spcAft>
              <a:buSzPts val="1800"/>
              <a:buChar char="●"/>
            </a:pPr>
            <a:r>
              <a:rPr lang="en" sz="1800"/>
              <a:t>The TAC is </a:t>
            </a:r>
            <a:r>
              <a:rPr b="1" lang="en" sz="1800"/>
              <a:t>not</a:t>
            </a:r>
            <a:r>
              <a:rPr lang="en" sz="1800"/>
              <a:t> responsible for overseeing day-to-day operations of Academy Software Foundation. This is the responsibility of the foundation staff.</a:t>
            </a:r>
            <a:endParaRPr sz="1800"/>
          </a:p>
          <a:p>
            <a:pPr indent="-342900" lvl="0" marL="457200" rtl="0" algn="l">
              <a:spcBef>
                <a:spcPts val="800"/>
              </a:spcBef>
              <a:spcAft>
                <a:spcPts val="0"/>
              </a:spcAft>
              <a:buSzPts val="1800"/>
              <a:buChar char="●"/>
            </a:pPr>
            <a:r>
              <a:rPr lang="en" sz="1800"/>
              <a:t>The TAC does </a:t>
            </a:r>
            <a:r>
              <a:rPr b="1" lang="en" sz="1800"/>
              <a:t>not</a:t>
            </a:r>
            <a:r>
              <a:rPr lang="en" sz="1800"/>
              <a:t> directly manage the overall budget for the Academy Software Foundation. The TAC makes resource recommendations to the Budget Committee and Governing Board, and provides feedback on the use of those resources.</a:t>
            </a:r>
            <a:endParaRPr sz="18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6" name="Shape 616"/>
        <p:cNvGrpSpPr/>
        <p:nvPr/>
      </p:nvGrpSpPr>
      <p:grpSpPr>
        <a:xfrm>
          <a:off x="0" y="0"/>
          <a:ext cx="0" cy="0"/>
          <a:chOff x="0" y="0"/>
          <a:chExt cx="0" cy="0"/>
        </a:xfrm>
      </p:grpSpPr>
      <p:sp>
        <p:nvSpPr>
          <p:cNvPr id="617" name="Google Shape;617;p87"/>
          <p:cNvSpPr txBox="1"/>
          <p:nvPr>
            <p:ph type="title"/>
          </p:nvPr>
        </p:nvSpPr>
        <p:spPr>
          <a:xfrm>
            <a:off x="628625" y="986875"/>
            <a:ext cx="7886400" cy="1413300"/>
          </a:xfrm>
          <a:prstGeom prst="rect">
            <a:avLst/>
          </a:prstGeom>
        </p:spPr>
        <p:txBody>
          <a:bodyPr anchorCtr="0" anchor="b" bIns="34275" lIns="68575" spcFirstLastPara="1" rIns="68575" wrap="square" tIns="34275">
            <a:noAutofit/>
          </a:bodyPr>
          <a:lstStyle/>
          <a:p>
            <a:pPr indent="0" lvl="0" marL="0" rtl="0" algn="ctr">
              <a:spcBef>
                <a:spcPts val="0"/>
              </a:spcBef>
              <a:spcAft>
                <a:spcPts val="0"/>
              </a:spcAft>
              <a:buNone/>
            </a:pPr>
            <a:r>
              <a:rPr lang="en">
                <a:latin typeface="Montserrat"/>
                <a:ea typeface="Montserrat"/>
                <a:cs typeface="Montserrat"/>
                <a:sym typeface="Montserrat"/>
              </a:rPr>
              <a:t>TAC</a:t>
            </a:r>
            <a:r>
              <a:rPr b="1" lang="en">
                <a:latin typeface="Montserrat"/>
                <a:ea typeface="Montserrat"/>
                <a:cs typeface="Montserrat"/>
                <a:sym typeface="Montserrat"/>
              </a:rPr>
              <a:t> Operations</a:t>
            </a:r>
            <a:endParaRPr b="1">
              <a:latin typeface="Montserrat"/>
              <a:ea typeface="Montserrat"/>
              <a:cs typeface="Montserrat"/>
              <a:sym typeface="Montserrat"/>
            </a:endParaRPr>
          </a:p>
        </p:txBody>
      </p:sp>
      <p:sp>
        <p:nvSpPr>
          <p:cNvPr id="618" name="Google Shape;618;p87"/>
          <p:cNvSpPr txBox="1"/>
          <p:nvPr>
            <p:ph idx="1" type="subTitle"/>
          </p:nvPr>
        </p:nvSpPr>
        <p:spPr>
          <a:xfrm>
            <a:off x="628625" y="2571775"/>
            <a:ext cx="7886400" cy="1584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2" name="Shape 622"/>
        <p:cNvGrpSpPr/>
        <p:nvPr/>
      </p:nvGrpSpPr>
      <p:grpSpPr>
        <a:xfrm>
          <a:off x="0" y="0"/>
          <a:ext cx="0" cy="0"/>
          <a:chOff x="0" y="0"/>
          <a:chExt cx="0" cy="0"/>
        </a:xfrm>
      </p:grpSpPr>
      <p:sp>
        <p:nvSpPr>
          <p:cNvPr id="623" name="Google Shape;623;p88"/>
          <p:cNvSpPr txBox="1"/>
          <p:nvPr>
            <p:ph idx="1" type="body"/>
          </p:nvPr>
        </p:nvSpPr>
        <p:spPr>
          <a:xfrm>
            <a:off x="628634" y="1369219"/>
            <a:ext cx="7886400" cy="3263400"/>
          </a:xfrm>
          <a:prstGeom prst="rect">
            <a:avLst/>
          </a:prstGeom>
        </p:spPr>
        <p:txBody>
          <a:bodyPr anchorCtr="0" anchor="t" bIns="34275" lIns="68575" spcFirstLastPara="1" rIns="68575" wrap="square" tIns="34275">
            <a:noAutofit/>
          </a:bodyPr>
          <a:lstStyle/>
          <a:p>
            <a:pPr indent="-336550" lvl="0" marL="457200" rtl="0" algn="l">
              <a:spcBef>
                <a:spcPts val="800"/>
              </a:spcBef>
              <a:spcAft>
                <a:spcPts val="0"/>
              </a:spcAft>
              <a:buSzPts val="1700"/>
              <a:buChar char="●"/>
            </a:pPr>
            <a:r>
              <a:rPr lang="en" sz="1700"/>
              <a:t>The TAC voting members consist of:</a:t>
            </a:r>
            <a:endParaRPr sz="1700"/>
          </a:p>
          <a:p>
            <a:pPr indent="-336550" lvl="0" marL="914400" rtl="0" algn="l">
              <a:spcBef>
                <a:spcPts val="800"/>
              </a:spcBef>
              <a:spcAft>
                <a:spcPts val="0"/>
              </a:spcAft>
              <a:buSzPts val="1700"/>
              <a:buChar char="●"/>
            </a:pPr>
            <a:r>
              <a:rPr lang="en" sz="1700"/>
              <a:t>One representative appointed from each Premier member; and</a:t>
            </a:r>
            <a:endParaRPr sz="1700"/>
          </a:p>
          <a:p>
            <a:pPr indent="-336550" lvl="0" marL="914400" rtl="0" algn="l">
              <a:spcBef>
                <a:spcPts val="800"/>
              </a:spcBef>
              <a:spcAft>
                <a:spcPts val="0"/>
              </a:spcAft>
              <a:buSzPts val="1700"/>
              <a:buChar char="●"/>
            </a:pPr>
            <a:r>
              <a:rPr lang="en" sz="1700"/>
              <a:t>One representative appointed by the TSC of each project at the Adopted Stage</a:t>
            </a:r>
            <a:endParaRPr sz="1700"/>
          </a:p>
          <a:p>
            <a:pPr indent="-336550" lvl="0" marL="914400" rtl="0" algn="l">
              <a:spcBef>
                <a:spcPts val="800"/>
              </a:spcBef>
              <a:spcAft>
                <a:spcPts val="0"/>
              </a:spcAft>
              <a:buSzPts val="1700"/>
              <a:buChar char="●"/>
            </a:pPr>
            <a:r>
              <a:rPr lang="en" sz="1700"/>
              <a:t>Up to three (3) annually TAC appointed industry representatives</a:t>
            </a:r>
            <a:endParaRPr sz="1700"/>
          </a:p>
          <a:p>
            <a:pPr indent="-336550" lvl="0" marL="457200" rtl="0" algn="l">
              <a:spcBef>
                <a:spcPts val="800"/>
              </a:spcBef>
              <a:spcAft>
                <a:spcPts val="0"/>
              </a:spcAft>
              <a:buSzPts val="1700"/>
              <a:buChar char="●"/>
            </a:pPr>
            <a:r>
              <a:rPr lang="en" sz="1700"/>
              <a:t>See </a:t>
            </a:r>
            <a:r>
              <a:rPr lang="en" sz="1700" u="sng">
                <a:solidFill>
                  <a:schemeClr val="hlink"/>
                </a:solidFill>
                <a:hlinkClick r:id="rId3"/>
              </a:rPr>
              <a:t>Section 7(b)</a:t>
            </a:r>
            <a:r>
              <a:rPr lang="en" sz="1700"/>
              <a:t> of the Academy Software Foundation Charter for more information about composition.</a:t>
            </a:r>
            <a:endParaRPr sz="1700"/>
          </a:p>
          <a:p>
            <a:pPr indent="-336550" lvl="0" marL="457200" rtl="0" algn="l">
              <a:spcBef>
                <a:spcPts val="800"/>
              </a:spcBef>
              <a:spcAft>
                <a:spcPts val="0"/>
              </a:spcAft>
              <a:buSzPts val="1700"/>
              <a:buChar char="●"/>
            </a:pPr>
            <a:r>
              <a:rPr lang="en" sz="1700"/>
              <a:t>You can change your representative at any time by making a request at </a:t>
            </a:r>
            <a:r>
              <a:rPr lang="en" sz="1700" u="sng">
                <a:solidFill>
                  <a:schemeClr val="hlink"/>
                </a:solidFill>
                <a:hlinkClick r:id="rId4"/>
              </a:rPr>
              <a:t>members.aswf.io</a:t>
            </a:r>
            <a:r>
              <a:rPr lang="en" sz="1700"/>
              <a:t>.</a:t>
            </a:r>
            <a:endParaRPr sz="1700"/>
          </a:p>
        </p:txBody>
      </p:sp>
      <p:sp>
        <p:nvSpPr>
          <p:cNvPr id="624" name="Google Shape;624;p88"/>
          <p:cNvSpPr txBox="1"/>
          <p:nvPr>
            <p:ph type="title"/>
          </p:nvPr>
        </p:nvSpPr>
        <p:spPr>
          <a:xfrm>
            <a:off x="1115531" y="273844"/>
            <a:ext cx="6912600" cy="462300"/>
          </a:xfrm>
          <a:prstGeom prst="rect">
            <a:avLst/>
          </a:prstGeom>
        </p:spPr>
        <p:txBody>
          <a:bodyPr anchorCtr="0" anchor="t" bIns="34275" lIns="68575" spcFirstLastPara="1" rIns="68575" wrap="square" tIns="34275">
            <a:noAutofit/>
          </a:bodyPr>
          <a:lstStyle/>
          <a:p>
            <a:pPr indent="0" lvl="0" marL="0" rtl="0" algn="ctr">
              <a:spcBef>
                <a:spcPts val="0"/>
              </a:spcBef>
              <a:spcAft>
                <a:spcPts val="0"/>
              </a:spcAft>
              <a:buNone/>
            </a:pPr>
            <a:r>
              <a:rPr lang="en"/>
              <a:t>TAC</a:t>
            </a:r>
            <a:r>
              <a:rPr lang="en"/>
              <a:t> Composition</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9" name="Shape 629"/>
        <p:cNvGrpSpPr/>
        <p:nvPr/>
      </p:nvGrpSpPr>
      <p:grpSpPr>
        <a:xfrm>
          <a:off x="0" y="0"/>
          <a:ext cx="0" cy="0"/>
          <a:chOff x="0" y="0"/>
          <a:chExt cx="0" cy="0"/>
        </a:xfrm>
      </p:grpSpPr>
      <p:sp>
        <p:nvSpPr>
          <p:cNvPr id="630" name="Google Shape;630;p89"/>
          <p:cNvSpPr txBox="1"/>
          <p:nvPr>
            <p:ph type="title"/>
          </p:nvPr>
        </p:nvSpPr>
        <p:spPr>
          <a:xfrm>
            <a:off x="1115531" y="273844"/>
            <a:ext cx="6912600" cy="462300"/>
          </a:xfrm>
          <a:prstGeom prst="rect">
            <a:avLst/>
          </a:prstGeom>
        </p:spPr>
        <p:txBody>
          <a:bodyPr anchorCtr="0" anchor="t" bIns="34275" lIns="68575" spcFirstLastPara="1" rIns="68575" wrap="square" tIns="34275">
            <a:noAutofit/>
          </a:bodyPr>
          <a:lstStyle/>
          <a:p>
            <a:pPr indent="0" lvl="0" marL="0" rtl="0" algn="ctr">
              <a:spcBef>
                <a:spcPts val="0"/>
              </a:spcBef>
              <a:spcAft>
                <a:spcPts val="0"/>
              </a:spcAft>
              <a:buNone/>
            </a:pPr>
            <a:r>
              <a:rPr lang="en"/>
              <a:t>Technical Advisory Council (TAC)</a:t>
            </a:r>
            <a:endParaRPr/>
          </a:p>
        </p:txBody>
      </p:sp>
      <p:pic>
        <p:nvPicPr>
          <p:cNvPr id="631" name="Google Shape;631;p89" title="Screenshot 2026-01-07 at 12.39.53 PM.png"/>
          <p:cNvPicPr preferRelativeResize="0"/>
          <p:nvPr/>
        </p:nvPicPr>
        <p:blipFill>
          <a:blip r:embed="rId3">
            <a:alphaModFix/>
          </a:blip>
          <a:stretch>
            <a:fillRect/>
          </a:stretch>
        </p:blipFill>
        <p:spPr>
          <a:xfrm>
            <a:off x="152225" y="1390344"/>
            <a:ext cx="8839204" cy="3232697"/>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5" name="Shape 635"/>
        <p:cNvGrpSpPr/>
        <p:nvPr/>
      </p:nvGrpSpPr>
      <p:grpSpPr>
        <a:xfrm>
          <a:off x="0" y="0"/>
          <a:ext cx="0" cy="0"/>
          <a:chOff x="0" y="0"/>
          <a:chExt cx="0" cy="0"/>
        </a:xfrm>
      </p:grpSpPr>
      <p:sp>
        <p:nvSpPr>
          <p:cNvPr id="636" name="Google Shape;636;p90"/>
          <p:cNvSpPr txBox="1"/>
          <p:nvPr>
            <p:ph type="title"/>
          </p:nvPr>
        </p:nvSpPr>
        <p:spPr>
          <a:xfrm>
            <a:off x="1115531" y="273844"/>
            <a:ext cx="6912600" cy="462300"/>
          </a:xfrm>
          <a:prstGeom prst="rect">
            <a:avLst/>
          </a:prstGeom>
        </p:spPr>
        <p:txBody>
          <a:bodyPr anchorCtr="0" anchor="t" bIns="34275" lIns="68575" spcFirstLastPara="1" rIns="68575" wrap="square" tIns="34275">
            <a:noAutofit/>
          </a:bodyPr>
          <a:lstStyle/>
          <a:p>
            <a:pPr indent="0" lvl="0" marL="0" rtl="0" algn="ctr">
              <a:spcBef>
                <a:spcPts val="0"/>
              </a:spcBef>
              <a:spcAft>
                <a:spcPts val="0"/>
              </a:spcAft>
              <a:buNone/>
            </a:pPr>
            <a:r>
              <a:rPr lang="en"/>
              <a:t>TAC Chairperson</a:t>
            </a:r>
            <a:endParaRPr/>
          </a:p>
        </p:txBody>
      </p:sp>
      <p:sp>
        <p:nvSpPr>
          <p:cNvPr id="637" name="Google Shape;637;p90"/>
          <p:cNvSpPr txBox="1"/>
          <p:nvPr>
            <p:ph idx="1" type="body"/>
          </p:nvPr>
        </p:nvSpPr>
        <p:spPr>
          <a:xfrm>
            <a:off x="628634" y="1211694"/>
            <a:ext cx="7886400" cy="32634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lang="en" sz="1600"/>
              <a:t>Annually in December, the TAC will elect a chairperson to serve for the subsequent year.</a:t>
            </a:r>
            <a:endParaRPr sz="1600"/>
          </a:p>
          <a:p>
            <a:pPr indent="0" lvl="0" marL="0" rtl="0" algn="l">
              <a:spcBef>
                <a:spcPts val="800"/>
              </a:spcBef>
              <a:spcAft>
                <a:spcPts val="0"/>
              </a:spcAft>
              <a:buNone/>
            </a:pPr>
            <a:r>
              <a:rPr lang="en" sz="1600"/>
              <a:t>Duties of the TAC Chairperson include:</a:t>
            </a:r>
            <a:endParaRPr sz="1600"/>
          </a:p>
          <a:p>
            <a:pPr indent="-330200" lvl="0" marL="457200" rtl="0" algn="l">
              <a:spcBef>
                <a:spcPts val="800"/>
              </a:spcBef>
              <a:spcAft>
                <a:spcPts val="0"/>
              </a:spcAft>
              <a:buSzPts val="1600"/>
              <a:buChar char="•"/>
            </a:pPr>
            <a:r>
              <a:rPr lang="en" sz="1600"/>
              <a:t>Leading the strategy for setting an overall technical vision for the Academy Software Foundation</a:t>
            </a:r>
            <a:endParaRPr sz="1600"/>
          </a:p>
          <a:p>
            <a:pPr indent="-330200" lvl="0" marL="457200" rtl="0" algn="l">
              <a:spcBef>
                <a:spcPts val="800"/>
              </a:spcBef>
              <a:spcAft>
                <a:spcPts val="0"/>
              </a:spcAft>
              <a:buSzPts val="1600"/>
              <a:buChar char="•"/>
            </a:pPr>
            <a:r>
              <a:rPr lang="en" sz="1600"/>
              <a:t>Preparing the agenda for and leading TAC meetings, with the support of the foundation staff ( generally meets with the staff on a regular basis to align on topics and priorities )</a:t>
            </a:r>
            <a:endParaRPr sz="1600"/>
          </a:p>
          <a:p>
            <a:pPr indent="-330200" lvl="0" marL="457200" rtl="0" algn="l">
              <a:spcBef>
                <a:spcPts val="800"/>
              </a:spcBef>
              <a:spcAft>
                <a:spcPts val="0"/>
              </a:spcAft>
              <a:buSzPts val="1600"/>
              <a:buChar char="•"/>
            </a:pPr>
            <a:r>
              <a:rPr lang="en" sz="1600"/>
              <a:t>Serving as a voting member of the Governing Board to represent the TAC and larger technical communities.</a:t>
            </a:r>
            <a:endParaRPr sz="1600"/>
          </a:p>
          <a:p>
            <a:pPr indent="-330200" lvl="0" marL="457200" rtl="0" algn="l">
              <a:spcBef>
                <a:spcPts val="800"/>
              </a:spcBef>
              <a:spcAft>
                <a:spcPts val="0"/>
              </a:spcAft>
              <a:buSzPts val="1600"/>
              <a:buChar char="•"/>
            </a:pPr>
            <a:r>
              <a:rPr lang="en" sz="1600"/>
              <a:t>Be a spokesperson for the TAC and larger technical community, as needed</a:t>
            </a:r>
            <a:endParaRPr sz="1600"/>
          </a:p>
          <a:p>
            <a:pPr indent="0" lvl="0" marL="0" rtl="0" algn="l">
              <a:spcBef>
                <a:spcPts val="800"/>
              </a:spcBef>
              <a:spcAft>
                <a:spcPts val="0"/>
              </a:spcAft>
              <a:buNone/>
            </a:pPr>
            <a:r>
              <a:rPr lang="en" sz="1600"/>
              <a:t>See </a:t>
            </a:r>
            <a:r>
              <a:rPr lang="en" sz="1600" u="sng">
                <a:solidFill>
                  <a:schemeClr val="hlink"/>
                </a:solidFill>
                <a:hlinkClick r:id="rId3"/>
              </a:rPr>
              <a:t>Section 7(f)</a:t>
            </a:r>
            <a:r>
              <a:rPr lang="en" sz="1600"/>
              <a:t> of the Academy Software Foundation Charter for more information about the chairperson role.</a:t>
            </a:r>
            <a:endParaRPr sz="16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1" name="Shape 641"/>
        <p:cNvGrpSpPr/>
        <p:nvPr/>
      </p:nvGrpSpPr>
      <p:grpSpPr>
        <a:xfrm>
          <a:off x="0" y="0"/>
          <a:ext cx="0" cy="0"/>
          <a:chOff x="0" y="0"/>
          <a:chExt cx="0" cy="0"/>
        </a:xfrm>
      </p:grpSpPr>
      <p:sp>
        <p:nvSpPr>
          <p:cNvPr id="642" name="Google Shape;642;p91"/>
          <p:cNvSpPr txBox="1"/>
          <p:nvPr>
            <p:ph idx="1" type="subTitle"/>
          </p:nvPr>
        </p:nvSpPr>
        <p:spPr>
          <a:xfrm>
            <a:off x="628625" y="2571775"/>
            <a:ext cx="7886400" cy="1584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
        <p:nvSpPr>
          <p:cNvPr id="643" name="Google Shape;643;p91"/>
          <p:cNvSpPr txBox="1"/>
          <p:nvPr>
            <p:ph type="title"/>
          </p:nvPr>
        </p:nvSpPr>
        <p:spPr>
          <a:xfrm>
            <a:off x="628625" y="986875"/>
            <a:ext cx="7886400" cy="1413300"/>
          </a:xfrm>
          <a:prstGeom prst="rect">
            <a:avLst/>
          </a:prstGeom>
        </p:spPr>
        <p:txBody>
          <a:bodyPr anchorCtr="0" anchor="b" bIns="34275" lIns="68575" spcFirstLastPara="1" rIns="68575" wrap="square" tIns="34275">
            <a:noAutofit/>
          </a:bodyPr>
          <a:lstStyle/>
          <a:p>
            <a:pPr indent="0" lvl="0" marL="0" rtl="0" algn="ctr">
              <a:spcBef>
                <a:spcPts val="0"/>
              </a:spcBef>
              <a:spcAft>
                <a:spcPts val="0"/>
              </a:spcAft>
              <a:buNone/>
            </a:pPr>
            <a:r>
              <a:rPr lang="en"/>
              <a:t>TAC Meetings</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7" name="Shape 647"/>
        <p:cNvGrpSpPr/>
        <p:nvPr/>
      </p:nvGrpSpPr>
      <p:grpSpPr>
        <a:xfrm>
          <a:off x="0" y="0"/>
          <a:ext cx="0" cy="0"/>
          <a:chOff x="0" y="0"/>
          <a:chExt cx="0" cy="0"/>
        </a:xfrm>
      </p:grpSpPr>
      <p:sp>
        <p:nvSpPr>
          <p:cNvPr id="648" name="Google Shape;648;p92"/>
          <p:cNvSpPr txBox="1"/>
          <p:nvPr>
            <p:ph idx="1" type="body"/>
          </p:nvPr>
        </p:nvSpPr>
        <p:spPr>
          <a:xfrm>
            <a:off x="628634" y="1252794"/>
            <a:ext cx="7886400" cy="3263400"/>
          </a:xfrm>
          <a:prstGeom prst="rect">
            <a:avLst/>
          </a:prstGeom>
        </p:spPr>
        <p:txBody>
          <a:bodyPr anchorCtr="0" anchor="t" bIns="34275" lIns="68575" spcFirstLastPara="1" rIns="68575" wrap="square" tIns="34275">
            <a:noAutofit/>
          </a:bodyPr>
          <a:lstStyle/>
          <a:p>
            <a:pPr indent="-304800" lvl="0" marL="457200" rtl="0" algn="l">
              <a:spcBef>
                <a:spcPts val="800"/>
              </a:spcBef>
              <a:spcAft>
                <a:spcPts val="0"/>
              </a:spcAft>
              <a:buSzPts val="1200"/>
              <a:buChar char="●"/>
            </a:pPr>
            <a:r>
              <a:rPr lang="en" sz="1200"/>
              <a:t>The TAC has virtual meetings, generally every other Wednesday. </a:t>
            </a:r>
            <a:r>
              <a:rPr b="1" lang="en" sz="1200"/>
              <a:t>All meetings are </a:t>
            </a:r>
            <a:r>
              <a:rPr b="1" lang="en" sz="1200"/>
              <a:t>public</a:t>
            </a:r>
            <a:r>
              <a:rPr b="1" lang="en" sz="1200"/>
              <a:t> meetings unless specified otherwise.</a:t>
            </a:r>
            <a:endParaRPr b="1" sz="1200"/>
          </a:p>
          <a:p>
            <a:pPr indent="-304800" lvl="0" marL="457200" rtl="0" algn="l">
              <a:spcBef>
                <a:spcPts val="800"/>
              </a:spcBef>
              <a:spcAft>
                <a:spcPts val="0"/>
              </a:spcAft>
              <a:buSzPts val="1200"/>
              <a:buChar char="●"/>
            </a:pPr>
            <a:r>
              <a:rPr lang="en" sz="1200"/>
              <a:t>Format for the meetings generally include short updates, and up to two larger topics ( such as an annual review of a project/working group, new project/working group proposal, larger discussion item, or special presentation )</a:t>
            </a:r>
            <a:endParaRPr sz="1200"/>
          </a:p>
          <a:p>
            <a:pPr indent="-285750" lvl="1" marL="914400" rtl="0" algn="l">
              <a:spcBef>
                <a:spcPts val="400"/>
              </a:spcBef>
              <a:spcAft>
                <a:spcPts val="0"/>
              </a:spcAft>
              <a:buSzPts val="900"/>
              <a:buChar char="○"/>
            </a:pPr>
            <a:r>
              <a:rPr lang="en" sz="900"/>
              <a:t>Voting will often take place at each meeting</a:t>
            </a:r>
            <a:endParaRPr sz="900"/>
          </a:p>
          <a:p>
            <a:pPr indent="-285750" lvl="1" marL="914400" rtl="0" algn="l">
              <a:spcBef>
                <a:spcPts val="400"/>
              </a:spcBef>
              <a:spcAft>
                <a:spcPts val="0"/>
              </a:spcAft>
              <a:buSzPts val="900"/>
              <a:buChar char="○"/>
            </a:pPr>
            <a:r>
              <a:rPr lang="en" sz="900"/>
              <a:t>If you </a:t>
            </a:r>
            <a:r>
              <a:rPr lang="en" sz="900"/>
              <a:t>cannot</a:t>
            </a:r>
            <a:r>
              <a:rPr lang="en" sz="900"/>
              <a:t> attend a meeting and wish to have someone else represent you, please contact the foundation staff at </a:t>
            </a:r>
            <a:r>
              <a:rPr lang="en" sz="900" u="sng">
                <a:solidFill>
                  <a:schemeClr val="hlink"/>
                </a:solidFill>
                <a:hlinkClick r:id="rId3"/>
              </a:rPr>
              <a:t>members.aswf.io</a:t>
            </a:r>
            <a:r>
              <a:rPr lang="en" sz="900"/>
              <a:t>.</a:t>
            </a:r>
            <a:endParaRPr sz="900"/>
          </a:p>
          <a:p>
            <a:pPr indent="-304800" lvl="0" marL="457200" rtl="0" algn="l">
              <a:spcBef>
                <a:spcPts val="800"/>
              </a:spcBef>
              <a:spcAft>
                <a:spcPts val="0"/>
              </a:spcAft>
              <a:buSzPts val="1200"/>
              <a:buChar char="●"/>
            </a:pPr>
            <a:r>
              <a:rPr lang="en" sz="1200"/>
              <a:t>Additionally, the TAC has two hybrid Leadership Meetings sessions per year (at Open Source Forum in February and Open Source Days in August).</a:t>
            </a:r>
            <a:endParaRPr sz="1200"/>
          </a:p>
          <a:p>
            <a:pPr indent="-285750" lvl="1" marL="914400" rtl="0" algn="l">
              <a:spcBef>
                <a:spcPts val="400"/>
              </a:spcBef>
              <a:spcAft>
                <a:spcPts val="0"/>
              </a:spcAft>
              <a:buSzPts val="900"/>
              <a:buChar char="○"/>
            </a:pPr>
            <a:r>
              <a:rPr lang="en" sz="900"/>
              <a:t>Governing Board representatives and a representative from each General Member are invited to Strategy Sessions.</a:t>
            </a:r>
            <a:endParaRPr sz="900"/>
          </a:p>
          <a:p>
            <a:pPr indent="-304800" lvl="0" marL="457200" rtl="0" algn="l">
              <a:spcBef>
                <a:spcPts val="800"/>
              </a:spcBef>
              <a:spcAft>
                <a:spcPts val="0"/>
              </a:spcAft>
              <a:buSzPts val="1200"/>
              <a:buChar char="●"/>
            </a:pPr>
            <a:r>
              <a:rPr lang="en" sz="1200"/>
              <a:t>In rare and exceptional circumstances (e.g., in an emergency situation), an additional ad hoc </a:t>
            </a:r>
            <a:r>
              <a:rPr lang="en" sz="1200"/>
              <a:t>special meeting</a:t>
            </a:r>
            <a:r>
              <a:rPr lang="en" sz="1200"/>
              <a:t> of the TAC may be convened. </a:t>
            </a:r>
            <a:endParaRPr sz="1200"/>
          </a:p>
          <a:p>
            <a:pPr indent="-285750" lvl="1" marL="914400" rtl="0" algn="l">
              <a:spcBef>
                <a:spcPts val="400"/>
              </a:spcBef>
              <a:spcAft>
                <a:spcPts val="0"/>
              </a:spcAft>
              <a:buSzPts val="900"/>
              <a:buChar char="○"/>
            </a:pPr>
            <a:r>
              <a:rPr lang="en" sz="900"/>
              <a:t>To request a special meeting, please email your request to the Foundation Staff and TAC Chair, and they will decide whether a special meeting is necessary or the proposed agenda item can be discussed by email or at the next regular meeting.</a:t>
            </a:r>
            <a:endParaRPr sz="900"/>
          </a:p>
        </p:txBody>
      </p:sp>
      <p:sp>
        <p:nvSpPr>
          <p:cNvPr id="649" name="Google Shape;649;p92"/>
          <p:cNvSpPr txBox="1"/>
          <p:nvPr>
            <p:ph type="title"/>
          </p:nvPr>
        </p:nvSpPr>
        <p:spPr>
          <a:xfrm>
            <a:off x="1115531" y="273844"/>
            <a:ext cx="6912600" cy="462300"/>
          </a:xfrm>
          <a:prstGeom prst="rect">
            <a:avLst/>
          </a:prstGeom>
        </p:spPr>
        <p:txBody>
          <a:bodyPr anchorCtr="0" anchor="t" bIns="34275" lIns="68575" spcFirstLastPara="1" rIns="68575" wrap="square" tIns="34275">
            <a:noAutofit/>
          </a:bodyPr>
          <a:lstStyle/>
          <a:p>
            <a:pPr indent="0" lvl="0" marL="0" rtl="0" algn="ctr">
              <a:spcBef>
                <a:spcPts val="0"/>
              </a:spcBef>
              <a:spcAft>
                <a:spcPts val="0"/>
              </a:spcAft>
              <a:buNone/>
            </a:pPr>
            <a:r>
              <a:rPr lang="en"/>
              <a:t>Meeting Cadence</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3" name="Shape 653"/>
        <p:cNvGrpSpPr/>
        <p:nvPr/>
      </p:nvGrpSpPr>
      <p:grpSpPr>
        <a:xfrm>
          <a:off x="0" y="0"/>
          <a:ext cx="0" cy="0"/>
          <a:chOff x="0" y="0"/>
          <a:chExt cx="0" cy="0"/>
        </a:xfrm>
      </p:grpSpPr>
      <p:sp>
        <p:nvSpPr>
          <p:cNvPr id="654" name="Google Shape;654;p93"/>
          <p:cNvSpPr txBox="1"/>
          <p:nvPr>
            <p:ph idx="1" type="body"/>
          </p:nvPr>
        </p:nvSpPr>
        <p:spPr>
          <a:xfrm>
            <a:off x="628634" y="1259619"/>
            <a:ext cx="7886400" cy="3263400"/>
          </a:xfrm>
          <a:prstGeom prst="rect">
            <a:avLst/>
          </a:prstGeom>
        </p:spPr>
        <p:txBody>
          <a:bodyPr anchorCtr="0" anchor="t" bIns="34275" lIns="68575" spcFirstLastPara="1" rIns="68575" wrap="square" tIns="34275">
            <a:noAutofit/>
          </a:bodyPr>
          <a:lstStyle/>
          <a:p>
            <a:pPr indent="-336550" lvl="0" marL="457200" rtl="0" algn="l">
              <a:spcBef>
                <a:spcPts val="800"/>
              </a:spcBef>
              <a:spcAft>
                <a:spcPts val="0"/>
              </a:spcAft>
              <a:buSzPts val="1700"/>
              <a:buChar char="●"/>
            </a:pPr>
            <a:r>
              <a:rPr lang="en" sz="1700"/>
              <a:t>Agenda for TAC meetings are managed at </a:t>
            </a:r>
            <a:r>
              <a:rPr lang="en" sz="1700" u="sng">
                <a:solidFill>
                  <a:schemeClr val="hlink"/>
                </a:solidFill>
                <a:hlinkClick r:id="rId3"/>
              </a:rPr>
              <a:t>https://github.com/orgs/AcademySoftwareFoundation/projects/19</a:t>
            </a:r>
            <a:r>
              <a:rPr lang="en" sz="1700"/>
              <a:t> </a:t>
            </a:r>
            <a:endParaRPr sz="1700"/>
          </a:p>
          <a:p>
            <a:pPr indent="-336550" lvl="0" marL="457200" rtl="0" algn="l">
              <a:spcBef>
                <a:spcPts val="800"/>
              </a:spcBef>
              <a:spcAft>
                <a:spcPts val="0"/>
              </a:spcAft>
              <a:buSzPts val="1700"/>
              <a:buChar char="●"/>
            </a:pPr>
            <a:r>
              <a:rPr lang="en" sz="1700"/>
              <a:t>Propose a topic for a TAC meeting at </a:t>
            </a:r>
            <a:r>
              <a:rPr lang="en" sz="1700" u="sng">
                <a:solidFill>
                  <a:schemeClr val="hlink"/>
                </a:solidFill>
                <a:hlinkClick r:id="rId4"/>
              </a:rPr>
              <a:t>https://github.com/AcademySoftwareFoundation/tac/issues/new/choose</a:t>
            </a:r>
            <a:r>
              <a:rPr lang="en" sz="1700"/>
              <a:t> </a:t>
            </a:r>
            <a:endParaRPr sz="1700"/>
          </a:p>
          <a:p>
            <a:pPr indent="-336550" lvl="0" marL="457200" rtl="0" algn="l">
              <a:spcBef>
                <a:spcPts val="800"/>
              </a:spcBef>
              <a:spcAft>
                <a:spcPts val="0"/>
              </a:spcAft>
              <a:buSzPts val="1700"/>
              <a:buChar char="●"/>
            </a:pPr>
            <a:r>
              <a:rPr lang="en" sz="1700"/>
              <a:t>Please submit your proposed agenda item at least 7 days prior to the meeting.</a:t>
            </a:r>
            <a:endParaRPr sz="1700"/>
          </a:p>
          <a:p>
            <a:pPr indent="-336550" lvl="0" marL="457200" rtl="0" algn="l">
              <a:spcBef>
                <a:spcPts val="400"/>
              </a:spcBef>
              <a:spcAft>
                <a:spcPts val="0"/>
              </a:spcAft>
              <a:buSzPts val="1700"/>
              <a:buChar char="●"/>
            </a:pPr>
            <a:r>
              <a:rPr lang="en" sz="1700"/>
              <a:t>Please be patient. TAC meeting agendas are often quite full, and the length of the meeting only allows the time for two larger topics per meeting, so if your topic is more than a short topic it may not scheduled for the next meeting.</a:t>
            </a:r>
            <a:endParaRPr sz="1700"/>
          </a:p>
        </p:txBody>
      </p:sp>
      <p:sp>
        <p:nvSpPr>
          <p:cNvPr id="655" name="Google Shape;655;p93"/>
          <p:cNvSpPr txBox="1"/>
          <p:nvPr>
            <p:ph type="title"/>
          </p:nvPr>
        </p:nvSpPr>
        <p:spPr>
          <a:xfrm>
            <a:off x="1115531" y="273844"/>
            <a:ext cx="6912600" cy="462300"/>
          </a:xfrm>
          <a:prstGeom prst="rect">
            <a:avLst/>
          </a:prstGeom>
        </p:spPr>
        <p:txBody>
          <a:bodyPr anchorCtr="0" anchor="t" bIns="34275" lIns="68575" spcFirstLastPara="1" rIns="68575" wrap="square" tIns="34275">
            <a:noAutofit/>
          </a:bodyPr>
          <a:lstStyle/>
          <a:p>
            <a:pPr indent="0" lvl="0" marL="0" rtl="0" algn="ctr">
              <a:spcBef>
                <a:spcPts val="0"/>
              </a:spcBef>
              <a:spcAft>
                <a:spcPts val="0"/>
              </a:spcAft>
              <a:buNone/>
            </a:pPr>
            <a:r>
              <a:rPr lang="en"/>
              <a:t>How to propose an agenda item</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76"/>
          <p:cNvSpPr txBox="1"/>
          <p:nvPr>
            <p:ph type="title"/>
          </p:nvPr>
        </p:nvSpPr>
        <p:spPr>
          <a:xfrm>
            <a:off x="691950" y="1627675"/>
            <a:ext cx="7886400" cy="1413300"/>
          </a:xfrm>
          <a:prstGeom prst="rect">
            <a:avLst/>
          </a:prstGeom>
        </p:spPr>
        <p:txBody>
          <a:bodyPr anchorCtr="0" anchor="b" bIns="34275" lIns="68575" spcFirstLastPara="1" rIns="68575" wrap="square" tIns="34275">
            <a:noAutofit/>
          </a:bodyPr>
          <a:lstStyle/>
          <a:p>
            <a:pPr indent="0" lvl="0" marL="0" rtl="0" algn="ctr">
              <a:spcBef>
                <a:spcPts val="0"/>
              </a:spcBef>
              <a:spcAft>
                <a:spcPts val="0"/>
              </a:spcAft>
              <a:buNone/>
            </a:pPr>
            <a:r>
              <a:rPr lang="en"/>
              <a:t>Academy Software Foundation Overview and Governance</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9" name="Shape 659"/>
        <p:cNvGrpSpPr/>
        <p:nvPr/>
      </p:nvGrpSpPr>
      <p:grpSpPr>
        <a:xfrm>
          <a:off x="0" y="0"/>
          <a:ext cx="0" cy="0"/>
          <a:chOff x="0" y="0"/>
          <a:chExt cx="0" cy="0"/>
        </a:xfrm>
      </p:grpSpPr>
      <p:sp>
        <p:nvSpPr>
          <p:cNvPr id="660" name="Google Shape;660;p94"/>
          <p:cNvSpPr txBox="1"/>
          <p:nvPr>
            <p:ph idx="1" type="body"/>
          </p:nvPr>
        </p:nvSpPr>
        <p:spPr>
          <a:xfrm>
            <a:off x="628634" y="1369219"/>
            <a:ext cx="7886400" cy="3263400"/>
          </a:xfrm>
          <a:prstGeom prst="rect">
            <a:avLst/>
          </a:prstGeom>
        </p:spPr>
        <p:txBody>
          <a:bodyPr anchorCtr="0" anchor="t" bIns="34275" lIns="68575" spcFirstLastPara="1" rIns="68575" wrap="square" tIns="34275">
            <a:noAutofit/>
          </a:bodyPr>
          <a:lstStyle/>
          <a:p>
            <a:pPr indent="-342900" lvl="0" marL="457200" rtl="0" algn="l">
              <a:spcBef>
                <a:spcPts val="800"/>
              </a:spcBef>
              <a:spcAft>
                <a:spcPts val="0"/>
              </a:spcAft>
              <a:buSzPts val="1800"/>
              <a:buChar char="●"/>
            </a:pPr>
            <a:r>
              <a:rPr lang="en" sz="1800"/>
              <a:t>If we cannot accommodate your request in the upcoming meeting we may:</a:t>
            </a:r>
            <a:endParaRPr sz="1800"/>
          </a:p>
          <a:p>
            <a:pPr indent="-323850" lvl="1" marL="914400" rtl="0" algn="l">
              <a:spcBef>
                <a:spcPts val="400"/>
              </a:spcBef>
              <a:spcAft>
                <a:spcPts val="0"/>
              </a:spcAft>
              <a:buSzPts val="1500"/>
              <a:buChar char="○"/>
            </a:pPr>
            <a:r>
              <a:rPr lang="en" sz="1500"/>
              <a:t>Wait until the following meeting to discuss the topic</a:t>
            </a:r>
            <a:endParaRPr sz="1500"/>
          </a:p>
          <a:p>
            <a:pPr indent="-323850" lvl="1" marL="914400" rtl="0" algn="l">
              <a:spcBef>
                <a:spcPts val="400"/>
              </a:spcBef>
              <a:spcAft>
                <a:spcPts val="0"/>
              </a:spcAft>
              <a:buSzPts val="1500"/>
              <a:buChar char="○"/>
            </a:pPr>
            <a:r>
              <a:rPr lang="en" sz="1500"/>
              <a:t>Call a special meeting to discuss your topic, or </a:t>
            </a:r>
            <a:endParaRPr sz="1500"/>
          </a:p>
          <a:p>
            <a:pPr indent="-323850" lvl="1" marL="914400" rtl="0" algn="l">
              <a:spcBef>
                <a:spcPts val="400"/>
              </a:spcBef>
              <a:spcAft>
                <a:spcPts val="0"/>
              </a:spcAft>
              <a:buSzPts val="1500"/>
              <a:buChar char="○"/>
            </a:pPr>
            <a:r>
              <a:rPr lang="en" sz="1500"/>
              <a:t>Refer the topic to the appropriate committee or task force of the TAC</a:t>
            </a:r>
            <a:endParaRPr sz="1500"/>
          </a:p>
          <a:p>
            <a:pPr indent="-342900" lvl="0" marL="457200" rtl="0" algn="l">
              <a:spcBef>
                <a:spcPts val="800"/>
              </a:spcBef>
              <a:spcAft>
                <a:spcPts val="0"/>
              </a:spcAft>
              <a:buSzPts val="1800"/>
              <a:buChar char="●"/>
            </a:pPr>
            <a:r>
              <a:rPr lang="en" sz="1800"/>
              <a:t>We may ask you to provide slides 3 days before the meeting.</a:t>
            </a:r>
            <a:endParaRPr sz="1800"/>
          </a:p>
        </p:txBody>
      </p:sp>
      <p:sp>
        <p:nvSpPr>
          <p:cNvPr id="661" name="Google Shape;661;p94"/>
          <p:cNvSpPr txBox="1"/>
          <p:nvPr>
            <p:ph type="title"/>
          </p:nvPr>
        </p:nvSpPr>
        <p:spPr>
          <a:xfrm>
            <a:off x="1115531" y="273844"/>
            <a:ext cx="6912600" cy="462300"/>
          </a:xfrm>
          <a:prstGeom prst="rect">
            <a:avLst/>
          </a:prstGeom>
        </p:spPr>
        <p:txBody>
          <a:bodyPr anchorCtr="0" anchor="t" bIns="34275" lIns="68575" spcFirstLastPara="1" rIns="68575" wrap="square" tIns="34275">
            <a:noAutofit/>
          </a:bodyPr>
          <a:lstStyle/>
          <a:p>
            <a:pPr indent="0" lvl="0" marL="0" rtl="0" algn="ctr">
              <a:spcBef>
                <a:spcPts val="0"/>
              </a:spcBef>
              <a:spcAft>
                <a:spcPts val="0"/>
              </a:spcAft>
              <a:buNone/>
            </a:pPr>
            <a:r>
              <a:rPr lang="en"/>
              <a:t>Proposing an agenda item (continued)</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5" name="Shape 665"/>
        <p:cNvGrpSpPr/>
        <p:nvPr/>
      </p:nvGrpSpPr>
      <p:grpSpPr>
        <a:xfrm>
          <a:off x="0" y="0"/>
          <a:ext cx="0" cy="0"/>
          <a:chOff x="0" y="0"/>
          <a:chExt cx="0" cy="0"/>
        </a:xfrm>
      </p:grpSpPr>
      <p:sp>
        <p:nvSpPr>
          <p:cNvPr id="666" name="Google Shape;666;p95"/>
          <p:cNvSpPr txBox="1"/>
          <p:nvPr>
            <p:ph idx="1" type="body"/>
          </p:nvPr>
        </p:nvSpPr>
        <p:spPr>
          <a:xfrm>
            <a:off x="628634" y="1369219"/>
            <a:ext cx="7886400" cy="3263400"/>
          </a:xfrm>
          <a:prstGeom prst="rect">
            <a:avLst/>
          </a:prstGeom>
        </p:spPr>
        <p:txBody>
          <a:bodyPr anchorCtr="0" anchor="t" bIns="34275" lIns="68575" spcFirstLastPara="1" rIns="68575" wrap="square" tIns="34275">
            <a:noAutofit/>
          </a:bodyPr>
          <a:lstStyle/>
          <a:p>
            <a:pPr indent="-361950" lvl="0" marL="457200" rtl="0" algn="l">
              <a:spcBef>
                <a:spcPts val="800"/>
              </a:spcBef>
              <a:spcAft>
                <a:spcPts val="0"/>
              </a:spcAft>
              <a:buSzPts val="2100"/>
              <a:buChar char="•"/>
            </a:pPr>
            <a:r>
              <a:rPr lang="en"/>
              <a:t>Agendas for TAC meetings will be made available the day before the scheduled meeting</a:t>
            </a:r>
            <a:endParaRPr/>
          </a:p>
          <a:p>
            <a:pPr indent="-361950" lvl="0" marL="457200" rtl="0" algn="l">
              <a:spcBef>
                <a:spcPts val="800"/>
              </a:spcBef>
              <a:spcAft>
                <a:spcPts val="0"/>
              </a:spcAft>
              <a:buSzPts val="2100"/>
              <a:buChar char="•"/>
            </a:pPr>
            <a:r>
              <a:rPr lang="en"/>
              <a:t>Past meeting notes can be found </a:t>
            </a:r>
            <a:r>
              <a:rPr lang="en" u="sng">
                <a:solidFill>
                  <a:schemeClr val="hlink"/>
                </a:solidFill>
                <a:hlinkClick r:id="rId3"/>
              </a:rPr>
              <a:t>here</a:t>
            </a:r>
            <a:r>
              <a:rPr lang="en"/>
              <a:t>.</a:t>
            </a:r>
            <a:endParaRPr/>
          </a:p>
          <a:p>
            <a:pPr indent="-361950" lvl="0" marL="457200" rtl="0" algn="l">
              <a:spcBef>
                <a:spcPts val="800"/>
              </a:spcBef>
              <a:spcAft>
                <a:spcPts val="0"/>
              </a:spcAft>
              <a:buSzPts val="2100"/>
              <a:buChar char="•"/>
            </a:pPr>
            <a:r>
              <a:rPr lang="en"/>
              <a:t>No meeting of the TAC is recorded unless the </a:t>
            </a:r>
            <a:r>
              <a:rPr lang="en"/>
              <a:t>TAC</a:t>
            </a:r>
            <a:r>
              <a:rPr lang="en"/>
              <a:t> provides </a:t>
            </a:r>
            <a:r>
              <a:rPr lang="en"/>
              <a:t>explicit</a:t>
            </a:r>
            <a:r>
              <a:rPr lang="en"/>
              <a:t> consent to do so. </a:t>
            </a:r>
            <a:endParaRPr/>
          </a:p>
        </p:txBody>
      </p:sp>
      <p:sp>
        <p:nvSpPr>
          <p:cNvPr id="667" name="Google Shape;667;p95"/>
          <p:cNvSpPr txBox="1"/>
          <p:nvPr>
            <p:ph type="title"/>
          </p:nvPr>
        </p:nvSpPr>
        <p:spPr>
          <a:xfrm>
            <a:off x="1115531" y="273844"/>
            <a:ext cx="6912600" cy="462300"/>
          </a:xfrm>
          <a:prstGeom prst="rect">
            <a:avLst/>
          </a:prstGeom>
        </p:spPr>
        <p:txBody>
          <a:bodyPr anchorCtr="0" anchor="t" bIns="34275" lIns="68575" spcFirstLastPara="1" rIns="68575" wrap="square" tIns="34275">
            <a:noAutofit/>
          </a:bodyPr>
          <a:lstStyle/>
          <a:p>
            <a:pPr indent="0" lvl="0" marL="0" rtl="0" algn="ctr">
              <a:spcBef>
                <a:spcPts val="0"/>
              </a:spcBef>
              <a:spcAft>
                <a:spcPts val="0"/>
              </a:spcAft>
              <a:buNone/>
            </a:pPr>
            <a:r>
              <a:rPr lang="en"/>
              <a:t>TAC</a:t>
            </a:r>
            <a:r>
              <a:rPr lang="en"/>
              <a:t> Materials</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1" name="Shape 671"/>
        <p:cNvGrpSpPr/>
        <p:nvPr/>
      </p:nvGrpSpPr>
      <p:grpSpPr>
        <a:xfrm>
          <a:off x="0" y="0"/>
          <a:ext cx="0" cy="0"/>
          <a:chOff x="0" y="0"/>
          <a:chExt cx="0" cy="0"/>
        </a:xfrm>
      </p:grpSpPr>
      <p:sp>
        <p:nvSpPr>
          <p:cNvPr id="672" name="Google Shape;672;p96"/>
          <p:cNvSpPr txBox="1"/>
          <p:nvPr>
            <p:ph idx="1" type="body"/>
          </p:nvPr>
        </p:nvSpPr>
        <p:spPr>
          <a:xfrm>
            <a:off x="303300" y="1369225"/>
            <a:ext cx="3965400" cy="32634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Clr>
                <a:schemeClr val="dk1"/>
              </a:buClr>
              <a:buSzPts val="1100"/>
              <a:buFont typeface="Arial"/>
              <a:buNone/>
            </a:pPr>
            <a:r>
              <a:rPr lang="en" sz="1600"/>
              <a:t>Relevant Mailing Lists</a:t>
            </a:r>
            <a:endParaRPr sz="1600"/>
          </a:p>
          <a:p>
            <a:pPr indent="-330200" lvl="0" marL="457200" rtl="0" algn="l">
              <a:spcBef>
                <a:spcPts val="800"/>
              </a:spcBef>
              <a:spcAft>
                <a:spcPts val="0"/>
              </a:spcAft>
              <a:buSzPts val="1600"/>
              <a:buChar char="●"/>
            </a:pPr>
            <a:r>
              <a:rPr lang="en" sz="1600"/>
              <a:t>TAC Public List: </a:t>
            </a:r>
            <a:r>
              <a:rPr lang="en" sz="1600" u="sng">
                <a:solidFill>
                  <a:schemeClr val="hlink"/>
                </a:solidFill>
                <a:hlinkClick r:id="rId3"/>
              </a:rPr>
              <a:t>tac@lists.aswf.io</a:t>
            </a:r>
            <a:endParaRPr sz="1600"/>
          </a:p>
          <a:p>
            <a:pPr indent="-330200" lvl="0" marL="457200" rtl="0" algn="l">
              <a:spcBef>
                <a:spcPts val="800"/>
              </a:spcBef>
              <a:spcAft>
                <a:spcPts val="0"/>
              </a:spcAft>
              <a:buSzPts val="1600"/>
              <a:buChar char="●"/>
            </a:pPr>
            <a:r>
              <a:rPr lang="en" sz="1600"/>
              <a:t>TAC Private List: </a:t>
            </a:r>
            <a:r>
              <a:rPr lang="en" sz="1600" u="sng">
                <a:solidFill>
                  <a:schemeClr val="hlink"/>
                </a:solidFill>
                <a:hlinkClick r:id="rId4"/>
              </a:rPr>
              <a:t>tac-private@lists.aswf.io</a:t>
            </a:r>
            <a:r>
              <a:rPr lang="en" sz="1600"/>
              <a:t> </a:t>
            </a:r>
            <a:endParaRPr sz="1600"/>
          </a:p>
          <a:p>
            <a:pPr indent="-311150" lvl="1" marL="914400" rtl="0" algn="l">
              <a:spcBef>
                <a:spcPts val="400"/>
              </a:spcBef>
              <a:spcAft>
                <a:spcPts val="0"/>
              </a:spcAft>
              <a:buSzPts val="1300"/>
              <a:buChar char="○"/>
            </a:pPr>
            <a:r>
              <a:rPr lang="en" sz="1300"/>
              <a:t>This list is ONLY for sensitive topics and voting</a:t>
            </a:r>
            <a:endParaRPr sz="1300"/>
          </a:p>
          <a:p>
            <a:pPr indent="-330200" lvl="0" marL="457200" rtl="0" algn="l">
              <a:spcBef>
                <a:spcPts val="800"/>
              </a:spcBef>
              <a:spcAft>
                <a:spcPts val="0"/>
              </a:spcAft>
              <a:buSzPts val="1600"/>
              <a:buChar char="●"/>
            </a:pPr>
            <a:r>
              <a:rPr lang="en" sz="1600"/>
              <a:t>Project and Working Group Leads: </a:t>
            </a:r>
            <a:r>
              <a:rPr lang="en" sz="1600" u="sng">
                <a:solidFill>
                  <a:schemeClr val="hlink"/>
                </a:solidFill>
                <a:hlinkClick r:id="rId5"/>
              </a:rPr>
              <a:t>technical-project-leads@lists.aswf.io</a:t>
            </a:r>
            <a:endParaRPr sz="1600"/>
          </a:p>
        </p:txBody>
      </p:sp>
      <p:sp>
        <p:nvSpPr>
          <p:cNvPr id="673" name="Google Shape;673;p96"/>
          <p:cNvSpPr txBox="1"/>
          <p:nvPr>
            <p:ph type="title"/>
          </p:nvPr>
        </p:nvSpPr>
        <p:spPr>
          <a:xfrm>
            <a:off x="1115531" y="273844"/>
            <a:ext cx="6912600" cy="462300"/>
          </a:xfrm>
          <a:prstGeom prst="rect">
            <a:avLst/>
          </a:prstGeom>
        </p:spPr>
        <p:txBody>
          <a:bodyPr anchorCtr="0" anchor="t" bIns="34275" lIns="68575" spcFirstLastPara="1" rIns="68575" wrap="square" tIns="34275">
            <a:noAutofit/>
          </a:bodyPr>
          <a:lstStyle/>
          <a:p>
            <a:pPr indent="0" lvl="0" marL="0" rtl="0" algn="ctr">
              <a:spcBef>
                <a:spcPts val="0"/>
              </a:spcBef>
              <a:spcAft>
                <a:spcPts val="0"/>
              </a:spcAft>
              <a:buNone/>
            </a:pPr>
            <a:r>
              <a:rPr lang="en"/>
              <a:t>Discussion Channels</a:t>
            </a:r>
            <a:endParaRPr/>
          </a:p>
        </p:txBody>
      </p:sp>
      <p:sp>
        <p:nvSpPr>
          <p:cNvPr id="674" name="Google Shape;674;p96"/>
          <p:cNvSpPr txBox="1"/>
          <p:nvPr>
            <p:ph idx="2" type="body"/>
          </p:nvPr>
        </p:nvSpPr>
        <p:spPr>
          <a:xfrm>
            <a:off x="4884000" y="1369225"/>
            <a:ext cx="3727200" cy="32634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Clr>
                <a:schemeClr val="dk1"/>
              </a:buClr>
              <a:buSzPts val="1100"/>
              <a:buFont typeface="Arial"/>
              <a:buNone/>
            </a:pPr>
            <a:r>
              <a:rPr lang="en" sz="1600"/>
              <a:t>Slack Channel</a:t>
            </a:r>
            <a:endParaRPr sz="1600"/>
          </a:p>
          <a:p>
            <a:pPr indent="-330200" lvl="0" marL="457200" rtl="0" algn="l">
              <a:spcBef>
                <a:spcPts val="800"/>
              </a:spcBef>
              <a:spcAft>
                <a:spcPts val="0"/>
              </a:spcAft>
              <a:buSzPts val="1600"/>
              <a:buChar char="●"/>
            </a:pPr>
            <a:r>
              <a:rPr lang="en" sz="1600"/>
              <a:t>You can </a:t>
            </a:r>
            <a:r>
              <a:rPr lang="en" sz="1600" u="sng">
                <a:solidFill>
                  <a:schemeClr val="hlink"/>
                </a:solidFill>
                <a:hlinkClick r:id="rId6"/>
              </a:rPr>
              <a:t>join Academy Software Foundation slack here</a:t>
            </a:r>
            <a:r>
              <a:rPr lang="en" sz="1600"/>
              <a:t>. </a:t>
            </a:r>
            <a:endParaRPr sz="1600"/>
          </a:p>
          <a:p>
            <a:pPr indent="-330200" lvl="0" marL="457200" rtl="0" algn="l">
              <a:spcBef>
                <a:spcPts val="800"/>
              </a:spcBef>
              <a:spcAft>
                <a:spcPts val="0"/>
              </a:spcAft>
              <a:buSzPts val="1600"/>
              <a:buChar char="●"/>
            </a:pPr>
            <a:r>
              <a:rPr lang="en" sz="1600"/>
              <a:t>To join the TAC Slack channel, make a request at </a:t>
            </a:r>
            <a:r>
              <a:rPr lang="en" sz="1600" u="sng">
                <a:solidFill>
                  <a:schemeClr val="hlink"/>
                </a:solidFill>
                <a:hlinkClick r:id="rId7"/>
              </a:rPr>
              <a:t>members.aswf.io</a:t>
            </a:r>
            <a:r>
              <a:rPr lang="en" sz="1600"/>
              <a:t>.</a:t>
            </a:r>
            <a:endParaRPr sz="16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8" name="Shape 678"/>
        <p:cNvGrpSpPr/>
        <p:nvPr/>
      </p:nvGrpSpPr>
      <p:grpSpPr>
        <a:xfrm>
          <a:off x="0" y="0"/>
          <a:ext cx="0" cy="0"/>
          <a:chOff x="0" y="0"/>
          <a:chExt cx="0" cy="0"/>
        </a:xfrm>
      </p:grpSpPr>
      <p:sp>
        <p:nvSpPr>
          <p:cNvPr id="679" name="Google Shape;679;p97"/>
          <p:cNvSpPr txBox="1"/>
          <p:nvPr>
            <p:ph type="title"/>
          </p:nvPr>
        </p:nvSpPr>
        <p:spPr>
          <a:xfrm>
            <a:off x="628800" y="1860750"/>
            <a:ext cx="7886400" cy="711000"/>
          </a:xfrm>
          <a:prstGeom prst="rect">
            <a:avLst/>
          </a:prstGeom>
        </p:spPr>
        <p:txBody>
          <a:bodyPr anchorCtr="0" anchor="b" bIns="34275" lIns="68575" spcFirstLastPara="1" rIns="68575" wrap="square" tIns="34275">
            <a:noAutofit/>
          </a:bodyPr>
          <a:lstStyle/>
          <a:p>
            <a:pPr indent="0" lvl="0" marL="0" rtl="0" algn="ctr">
              <a:spcBef>
                <a:spcPts val="0"/>
              </a:spcBef>
              <a:spcAft>
                <a:spcPts val="0"/>
              </a:spcAft>
              <a:buNone/>
            </a:pPr>
            <a:r>
              <a:rPr b="1" lang="en">
                <a:latin typeface="Montserrat"/>
                <a:ea typeface="Montserrat"/>
                <a:cs typeface="Montserrat"/>
                <a:sym typeface="Montserrat"/>
              </a:rPr>
              <a:t>Policies and Other Resources</a:t>
            </a:r>
            <a:endParaRPr b="1">
              <a:latin typeface="Montserrat"/>
              <a:ea typeface="Montserrat"/>
              <a:cs typeface="Montserrat"/>
              <a:sym typeface="Montserrat"/>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3" name="Shape 683"/>
        <p:cNvGrpSpPr/>
        <p:nvPr/>
      </p:nvGrpSpPr>
      <p:grpSpPr>
        <a:xfrm>
          <a:off x="0" y="0"/>
          <a:ext cx="0" cy="0"/>
          <a:chOff x="0" y="0"/>
          <a:chExt cx="0" cy="0"/>
        </a:xfrm>
      </p:grpSpPr>
      <p:sp>
        <p:nvSpPr>
          <p:cNvPr id="684" name="Google Shape;684;p98"/>
          <p:cNvSpPr txBox="1"/>
          <p:nvPr>
            <p:ph type="title"/>
          </p:nvPr>
        </p:nvSpPr>
        <p:spPr>
          <a:xfrm>
            <a:off x="1115531" y="273844"/>
            <a:ext cx="6912600" cy="4623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None/>
            </a:pPr>
            <a:r>
              <a:rPr lang="en" sz="2200"/>
              <a:t>Important</a:t>
            </a:r>
            <a:r>
              <a:rPr lang="en" sz="2200"/>
              <a:t> Academy Software Foundation Policies and Resources</a:t>
            </a:r>
            <a:endParaRPr sz="2200"/>
          </a:p>
        </p:txBody>
      </p:sp>
      <p:sp>
        <p:nvSpPr>
          <p:cNvPr id="685" name="Google Shape;685;p98"/>
          <p:cNvSpPr txBox="1"/>
          <p:nvPr>
            <p:ph idx="1" type="body"/>
          </p:nvPr>
        </p:nvSpPr>
        <p:spPr>
          <a:xfrm>
            <a:off x="628634" y="1266469"/>
            <a:ext cx="7886400" cy="3263400"/>
          </a:xfrm>
          <a:prstGeom prst="rect">
            <a:avLst/>
          </a:prstGeom>
        </p:spPr>
        <p:txBody>
          <a:bodyPr anchorCtr="0" anchor="t" bIns="34275" lIns="68575" spcFirstLastPara="1" rIns="68575" wrap="square" tIns="34275">
            <a:noAutofit/>
          </a:bodyPr>
          <a:lstStyle/>
          <a:p>
            <a:pPr indent="-349250" lvl="0" marL="457200" rtl="0" algn="l">
              <a:spcBef>
                <a:spcPts val="800"/>
              </a:spcBef>
              <a:spcAft>
                <a:spcPts val="0"/>
              </a:spcAft>
              <a:buSzPts val="1900"/>
              <a:buChar char="●"/>
            </a:pPr>
            <a:r>
              <a:rPr lang="en" sz="1900" u="sng">
                <a:solidFill>
                  <a:schemeClr val="hlink"/>
                </a:solidFill>
                <a:hlinkClick r:id="rId3"/>
              </a:rPr>
              <a:t>Academy Software Foundation Charter</a:t>
            </a:r>
            <a:endParaRPr sz="1900"/>
          </a:p>
          <a:p>
            <a:pPr indent="-349250" lvl="0" marL="457200" rtl="0" algn="l">
              <a:spcBef>
                <a:spcPts val="800"/>
              </a:spcBef>
              <a:spcAft>
                <a:spcPts val="0"/>
              </a:spcAft>
              <a:buSzPts val="1900"/>
              <a:buChar char="●"/>
            </a:pPr>
            <a:r>
              <a:rPr lang="en" sz="1900" u="sng">
                <a:solidFill>
                  <a:schemeClr val="hlink"/>
                </a:solidFill>
                <a:hlinkClick r:id="rId4"/>
              </a:rPr>
              <a:t>Linux Foundation Antitrust Policy</a:t>
            </a:r>
            <a:endParaRPr sz="1900"/>
          </a:p>
          <a:p>
            <a:pPr indent="-349250" lvl="0" marL="457200" rtl="0" algn="l">
              <a:spcBef>
                <a:spcPts val="800"/>
              </a:spcBef>
              <a:spcAft>
                <a:spcPts val="0"/>
              </a:spcAft>
              <a:buSzPts val="1900"/>
              <a:buChar char="●"/>
            </a:pPr>
            <a:r>
              <a:rPr lang="en" sz="1900" u="sng">
                <a:solidFill>
                  <a:schemeClr val="hlink"/>
                </a:solidFill>
                <a:hlinkClick r:id="rId5"/>
              </a:rPr>
              <a:t>Foundation GitHub repository</a:t>
            </a:r>
            <a:r>
              <a:rPr lang="en" sz="1900"/>
              <a:t> with many other public facing policies and materials including…</a:t>
            </a:r>
            <a:endParaRPr sz="1900"/>
          </a:p>
          <a:p>
            <a:pPr indent="-330200" lvl="1" marL="914400" rtl="0" algn="l">
              <a:spcBef>
                <a:spcPts val="400"/>
              </a:spcBef>
              <a:spcAft>
                <a:spcPts val="0"/>
              </a:spcAft>
              <a:buSzPts val="1600"/>
              <a:buChar char="○"/>
            </a:pPr>
            <a:r>
              <a:rPr lang="en" sz="1600" u="sng">
                <a:solidFill>
                  <a:schemeClr val="hlink"/>
                </a:solidFill>
                <a:hlinkClick r:id="rId6"/>
              </a:rPr>
              <a:t>Elections Process</a:t>
            </a:r>
            <a:endParaRPr sz="1600"/>
          </a:p>
          <a:p>
            <a:pPr indent="-330200" lvl="1" marL="914400" rtl="0" algn="l">
              <a:spcBef>
                <a:spcPts val="400"/>
              </a:spcBef>
              <a:spcAft>
                <a:spcPts val="0"/>
              </a:spcAft>
              <a:buSzPts val="1600"/>
              <a:buChar char="○"/>
            </a:pPr>
            <a:r>
              <a:rPr lang="en" sz="1600" u="sng">
                <a:solidFill>
                  <a:schemeClr val="hlink"/>
                </a:solidFill>
                <a:hlinkClick r:id="rId7"/>
              </a:rPr>
              <a:t>Academy Software Foundation hosted project charters</a:t>
            </a:r>
            <a:r>
              <a:rPr lang="en" sz="1600"/>
              <a:t>, which define each project’s intellectual property and licensing policies.</a:t>
            </a:r>
            <a:endParaRPr sz="1600"/>
          </a:p>
          <a:p>
            <a:pPr indent="-349250" lvl="0" marL="457200" rtl="0" algn="l">
              <a:spcBef>
                <a:spcPts val="800"/>
              </a:spcBef>
              <a:spcAft>
                <a:spcPts val="0"/>
              </a:spcAft>
              <a:buSzPts val="1900"/>
              <a:buChar char="●"/>
            </a:pPr>
            <a:r>
              <a:rPr lang="en" sz="1900" u="sng">
                <a:solidFill>
                  <a:schemeClr val="hlink"/>
                </a:solidFill>
                <a:hlinkClick r:id="rId8"/>
              </a:rPr>
              <a:t>ASWF Landscape</a:t>
            </a:r>
            <a:endParaRPr sz="1900"/>
          </a:p>
          <a:p>
            <a:pPr indent="-349250" lvl="0" marL="457200" rtl="0" algn="l">
              <a:spcBef>
                <a:spcPts val="800"/>
              </a:spcBef>
              <a:spcAft>
                <a:spcPts val="0"/>
              </a:spcAft>
              <a:buSzPts val="1900"/>
              <a:buChar char="●"/>
            </a:pPr>
            <a:r>
              <a:rPr lang="en" sz="1900" u="sng">
                <a:solidFill>
                  <a:schemeClr val="hlink"/>
                </a:solidFill>
                <a:hlinkClick r:id="rId9"/>
              </a:rPr>
              <a:t>High Level Overview</a:t>
            </a:r>
            <a:endParaRPr sz="19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9" name="Shape 689"/>
        <p:cNvGrpSpPr/>
        <p:nvPr/>
      </p:nvGrpSpPr>
      <p:grpSpPr>
        <a:xfrm>
          <a:off x="0" y="0"/>
          <a:ext cx="0" cy="0"/>
          <a:chOff x="0" y="0"/>
          <a:chExt cx="0" cy="0"/>
        </a:xfrm>
      </p:grpSpPr>
      <p:sp>
        <p:nvSpPr>
          <p:cNvPr id="690" name="Google Shape;690;p99"/>
          <p:cNvSpPr txBox="1"/>
          <p:nvPr>
            <p:ph idx="1" type="body"/>
          </p:nvPr>
        </p:nvSpPr>
        <p:spPr>
          <a:xfrm>
            <a:off x="628634" y="1369219"/>
            <a:ext cx="7886400" cy="32634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lang="en" sz="1800" u="sng">
                <a:solidFill>
                  <a:schemeClr val="hlink"/>
                </a:solidFill>
                <a:hlinkClick r:id="rId3"/>
              </a:rPr>
              <a:t>LFX Organization Dashboard</a:t>
            </a:r>
            <a:r>
              <a:rPr lang="en" sz="1800"/>
              <a:t> provides access to key membership materials, including…</a:t>
            </a:r>
            <a:endParaRPr sz="1800"/>
          </a:p>
          <a:p>
            <a:pPr indent="-323850" lvl="1" marL="457200" rtl="0" algn="l">
              <a:spcBef>
                <a:spcPts val="400"/>
              </a:spcBef>
              <a:spcAft>
                <a:spcPts val="0"/>
              </a:spcAft>
              <a:buSzPts val="1500"/>
              <a:buChar char="•"/>
            </a:pPr>
            <a:r>
              <a:rPr lang="en" sz="1500"/>
              <a:t>Member contacts, which you can change at any time ( look under ‘Users’ &gt; and then under the ‘Key People’ tab )</a:t>
            </a:r>
            <a:endParaRPr sz="1500"/>
          </a:p>
          <a:p>
            <a:pPr indent="-323850" lvl="1" marL="457200" rtl="0" algn="l">
              <a:spcBef>
                <a:spcPts val="0"/>
              </a:spcBef>
              <a:spcAft>
                <a:spcPts val="0"/>
              </a:spcAft>
              <a:buSzPts val="1500"/>
              <a:buChar char="•"/>
            </a:pPr>
            <a:r>
              <a:rPr lang="en" sz="1500"/>
              <a:t>Membership details ( look under ‘Membership’ &gt; ‘Academy Software Foundation’ ), including…</a:t>
            </a:r>
            <a:endParaRPr sz="1500"/>
          </a:p>
          <a:p>
            <a:pPr indent="-304800" lvl="2" marL="914400" rtl="0" algn="l">
              <a:spcBef>
                <a:spcPts val="0"/>
              </a:spcBef>
              <a:spcAft>
                <a:spcPts val="0"/>
              </a:spcAft>
              <a:buSzPts val="1200"/>
              <a:buChar char="•"/>
            </a:pPr>
            <a:r>
              <a:rPr lang="en" sz="1200"/>
              <a:t>Membership Overview Deck and High Level Overview Deck ( look under the ‘Resources’ tab )</a:t>
            </a:r>
            <a:endParaRPr sz="1200"/>
          </a:p>
          <a:p>
            <a:pPr indent="-304800" lvl="2" marL="914400" rtl="0" algn="l">
              <a:spcBef>
                <a:spcPts val="0"/>
              </a:spcBef>
              <a:spcAft>
                <a:spcPts val="0"/>
              </a:spcAft>
              <a:buSzPts val="1200"/>
              <a:buChar char="•"/>
            </a:pPr>
            <a:r>
              <a:rPr lang="en" sz="1200"/>
              <a:t>Your fully executed membership agreement ( look under the ‘Membership’ tab )</a:t>
            </a:r>
            <a:endParaRPr sz="1200"/>
          </a:p>
          <a:p>
            <a:pPr indent="-304800" lvl="2" marL="914400" rtl="0" algn="l">
              <a:spcBef>
                <a:spcPts val="0"/>
              </a:spcBef>
              <a:spcAft>
                <a:spcPts val="0"/>
              </a:spcAft>
              <a:buSzPts val="1200"/>
              <a:buChar char="•"/>
            </a:pPr>
            <a:r>
              <a:rPr lang="en" sz="1200"/>
              <a:t>Details on how to leverage membership benefits ( look under the ‘Benefits’ tab )</a:t>
            </a:r>
            <a:endParaRPr sz="1200"/>
          </a:p>
          <a:p>
            <a:pPr indent="-304800" lvl="2" marL="914400" rtl="0" algn="l">
              <a:spcBef>
                <a:spcPts val="0"/>
              </a:spcBef>
              <a:spcAft>
                <a:spcPts val="0"/>
              </a:spcAft>
              <a:buSzPts val="1200"/>
              <a:buChar char="•"/>
            </a:pPr>
            <a:r>
              <a:rPr lang="en" sz="1200"/>
              <a:t>Insights on contributors from your organization ( look under the ‘Project Contributors’ tab )</a:t>
            </a:r>
            <a:endParaRPr sz="1200"/>
          </a:p>
          <a:p>
            <a:pPr indent="0" lvl="0" marL="0" rtl="0" algn="l">
              <a:spcBef>
                <a:spcPts val="800"/>
              </a:spcBef>
              <a:spcAft>
                <a:spcPts val="0"/>
              </a:spcAft>
              <a:buNone/>
            </a:pPr>
            <a:r>
              <a:rPr b="1" lang="en" sz="1800"/>
              <a:t>ACTION: Request access to LFX Organizational Dashboard </a:t>
            </a:r>
            <a:r>
              <a:rPr b="1" lang="en" sz="1800" u="sng">
                <a:solidFill>
                  <a:schemeClr val="hlink"/>
                </a:solidFill>
                <a:hlinkClick r:id="rId4"/>
              </a:rPr>
              <a:t>here</a:t>
            </a:r>
            <a:r>
              <a:rPr b="1" lang="en" sz="1800"/>
              <a:t>.</a:t>
            </a:r>
            <a:endParaRPr b="1" sz="1800"/>
          </a:p>
        </p:txBody>
      </p:sp>
      <p:sp>
        <p:nvSpPr>
          <p:cNvPr id="691" name="Google Shape;691;p99"/>
          <p:cNvSpPr txBox="1"/>
          <p:nvPr>
            <p:ph type="title"/>
          </p:nvPr>
        </p:nvSpPr>
        <p:spPr>
          <a:xfrm>
            <a:off x="1115531" y="273844"/>
            <a:ext cx="6912600" cy="462300"/>
          </a:xfrm>
          <a:prstGeom prst="rect">
            <a:avLst/>
          </a:prstGeom>
        </p:spPr>
        <p:txBody>
          <a:bodyPr anchorCtr="0" anchor="t" bIns="34275" lIns="68575" spcFirstLastPara="1" rIns="68575" wrap="square" tIns="34275">
            <a:noAutofit/>
          </a:bodyPr>
          <a:lstStyle/>
          <a:p>
            <a:pPr indent="0" lvl="0" marL="0" rtl="0" algn="ctr">
              <a:spcBef>
                <a:spcPts val="0"/>
              </a:spcBef>
              <a:spcAft>
                <a:spcPts val="0"/>
              </a:spcAft>
              <a:buNone/>
            </a:pPr>
            <a:r>
              <a:rPr lang="en"/>
              <a:t>LFX Organization Dashboard</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5" name="Shape 695"/>
        <p:cNvGrpSpPr/>
        <p:nvPr/>
      </p:nvGrpSpPr>
      <p:grpSpPr>
        <a:xfrm>
          <a:off x="0" y="0"/>
          <a:ext cx="0" cy="0"/>
          <a:chOff x="0" y="0"/>
          <a:chExt cx="0" cy="0"/>
        </a:xfrm>
      </p:grpSpPr>
      <p:sp>
        <p:nvSpPr>
          <p:cNvPr id="696" name="Google Shape;696;p100"/>
          <p:cNvSpPr txBox="1"/>
          <p:nvPr>
            <p:ph type="title"/>
          </p:nvPr>
        </p:nvSpPr>
        <p:spPr>
          <a:xfrm>
            <a:off x="1115531" y="273844"/>
            <a:ext cx="6912600" cy="462300"/>
          </a:xfrm>
          <a:prstGeom prst="rect">
            <a:avLst/>
          </a:prstGeom>
        </p:spPr>
        <p:txBody>
          <a:bodyPr anchorCtr="0" anchor="t" bIns="34275" lIns="68575" spcFirstLastPara="1" rIns="68575" wrap="square" tIns="34275">
            <a:noAutofit/>
          </a:bodyPr>
          <a:lstStyle/>
          <a:p>
            <a:pPr indent="0" lvl="0" marL="0" rtl="0" algn="ctr">
              <a:spcBef>
                <a:spcPts val="0"/>
              </a:spcBef>
              <a:spcAft>
                <a:spcPts val="0"/>
              </a:spcAft>
              <a:buClr>
                <a:schemeClr val="dk1"/>
              </a:buClr>
              <a:buSzPts val="800"/>
              <a:buFont typeface="Arial"/>
              <a:buNone/>
            </a:pPr>
            <a:r>
              <a:rPr lang="en"/>
              <a:t>Foundation Staff</a:t>
            </a:r>
            <a:endParaRPr/>
          </a:p>
          <a:p>
            <a:pPr indent="0" lvl="0" marL="0" rtl="0" algn="ctr">
              <a:spcBef>
                <a:spcPts val="0"/>
              </a:spcBef>
              <a:spcAft>
                <a:spcPts val="0"/>
              </a:spcAft>
              <a:buClr>
                <a:schemeClr val="dk1"/>
              </a:buClr>
              <a:buSzPts val="800"/>
              <a:buFont typeface="Arial"/>
              <a:buNone/>
            </a:pPr>
            <a:r>
              <a:t/>
            </a:r>
            <a:endParaRPr/>
          </a:p>
          <a:p>
            <a:pPr indent="0" lvl="0" marL="0" rtl="0" algn="ctr">
              <a:spcBef>
                <a:spcPts val="0"/>
              </a:spcBef>
              <a:spcAft>
                <a:spcPts val="0"/>
              </a:spcAft>
              <a:buNone/>
            </a:pPr>
            <a:r>
              <a:t/>
            </a:r>
            <a:endParaRPr/>
          </a:p>
        </p:txBody>
      </p:sp>
      <p:sp>
        <p:nvSpPr>
          <p:cNvPr id="697" name="Google Shape;697;p100"/>
          <p:cNvSpPr txBox="1"/>
          <p:nvPr/>
        </p:nvSpPr>
        <p:spPr>
          <a:xfrm>
            <a:off x="-22425" y="4415419"/>
            <a:ext cx="9166500" cy="550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t>Contact the staff at </a:t>
            </a:r>
            <a:r>
              <a:rPr b="1" lang="en" sz="2000" u="sng">
                <a:solidFill>
                  <a:schemeClr val="hlink"/>
                </a:solidFill>
                <a:hlinkClick r:id="rId3"/>
              </a:rPr>
              <a:t>members.aswf.io</a:t>
            </a:r>
            <a:endParaRPr b="1" sz="2000"/>
          </a:p>
        </p:txBody>
      </p:sp>
      <p:pic>
        <p:nvPicPr>
          <p:cNvPr id="698" name="Google Shape;698;p100" title="Screenshot 2025-12-11 at 8.09.18 PM.png"/>
          <p:cNvPicPr preferRelativeResize="0"/>
          <p:nvPr/>
        </p:nvPicPr>
        <p:blipFill>
          <a:blip r:embed="rId4">
            <a:alphaModFix/>
          </a:blip>
          <a:stretch>
            <a:fillRect/>
          </a:stretch>
        </p:blipFill>
        <p:spPr>
          <a:xfrm>
            <a:off x="152400" y="1505419"/>
            <a:ext cx="8839200" cy="23664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2" name="Shape 702"/>
        <p:cNvGrpSpPr/>
        <p:nvPr/>
      </p:nvGrpSpPr>
      <p:grpSpPr>
        <a:xfrm>
          <a:off x="0" y="0"/>
          <a:ext cx="0" cy="0"/>
          <a:chOff x="0" y="0"/>
          <a:chExt cx="0" cy="0"/>
        </a:xfrm>
      </p:grpSpPr>
      <p:sp>
        <p:nvSpPr>
          <p:cNvPr id="703" name="Google Shape;703;p101"/>
          <p:cNvSpPr txBox="1"/>
          <p:nvPr>
            <p:ph type="title"/>
          </p:nvPr>
        </p:nvSpPr>
        <p:spPr>
          <a:xfrm>
            <a:off x="1115531" y="273844"/>
            <a:ext cx="6912600" cy="462300"/>
          </a:xfrm>
          <a:prstGeom prst="rect">
            <a:avLst/>
          </a:prstGeom>
        </p:spPr>
        <p:txBody>
          <a:bodyPr anchorCtr="0" anchor="t" bIns="34275" lIns="68575" spcFirstLastPara="1" rIns="68575" wrap="square" tIns="34275">
            <a:noAutofit/>
          </a:bodyPr>
          <a:lstStyle/>
          <a:p>
            <a:pPr indent="0" lvl="0" marL="0" rtl="0" algn="ctr">
              <a:spcBef>
                <a:spcPts val="0"/>
              </a:spcBef>
              <a:spcAft>
                <a:spcPts val="0"/>
              </a:spcAft>
              <a:buSzPts val="990"/>
              <a:buNone/>
            </a:pPr>
            <a:r>
              <a:rPr lang="en" sz="2200"/>
              <a:t>Who’s Who in the </a:t>
            </a:r>
            <a:r>
              <a:rPr lang="en" sz="2200"/>
              <a:t>Academy Software Foundation</a:t>
            </a:r>
            <a:endParaRPr sz="2200"/>
          </a:p>
        </p:txBody>
      </p:sp>
      <p:sp>
        <p:nvSpPr>
          <p:cNvPr id="704" name="Google Shape;704;p101"/>
          <p:cNvSpPr txBox="1"/>
          <p:nvPr>
            <p:ph idx="1" type="body"/>
          </p:nvPr>
        </p:nvSpPr>
        <p:spPr>
          <a:xfrm>
            <a:off x="628634" y="1369219"/>
            <a:ext cx="7886400" cy="3263400"/>
          </a:xfrm>
          <a:prstGeom prst="rect">
            <a:avLst/>
          </a:prstGeom>
        </p:spPr>
        <p:txBody>
          <a:bodyPr anchorCtr="0" anchor="t" bIns="34275" lIns="68575" spcFirstLastPara="1" rIns="68575" wrap="square" tIns="34275">
            <a:noAutofit/>
          </a:bodyPr>
          <a:lstStyle/>
          <a:p>
            <a:pPr indent="-361950" lvl="0" marL="457200" rtl="0" algn="l">
              <a:spcBef>
                <a:spcPts val="800"/>
              </a:spcBef>
              <a:spcAft>
                <a:spcPts val="0"/>
              </a:spcAft>
              <a:buSzPts val="2100"/>
              <a:buChar char="●"/>
            </a:pPr>
            <a:r>
              <a:rPr lang="en" u="sng">
                <a:solidFill>
                  <a:schemeClr val="hlink"/>
                </a:solidFill>
                <a:hlinkClick r:id="rId3"/>
              </a:rPr>
              <a:t>Academy Software Foundation Members</a:t>
            </a:r>
            <a:endParaRPr/>
          </a:p>
          <a:p>
            <a:pPr indent="-361950" lvl="0" marL="457200" rtl="0" algn="l">
              <a:spcBef>
                <a:spcPts val="800"/>
              </a:spcBef>
              <a:spcAft>
                <a:spcPts val="0"/>
              </a:spcAft>
              <a:buSzPts val="2100"/>
              <a:buChar char="●"/>
            </a:pPr>
            <a:r>
              <a:rPr lang="en"/>
              <a:t>Staff: </a:t>
            </a:r>
            <a:r>
              <a:rPr lang="en" u="sng">
                <a:solidFill>
                  <a:schemeClr val="hlink"/>
                </a:solidFill>
                <a:hlinkClick r:id="rId4"/>
              </a:rPr>
              <a:t>Academy Software Foundation Staff</a:t>
            </a:r>
            <a:r>
              <a:rPr lang="en"/>
              <a:t>, </a:t>
            </a:r>
            <a:r>
              <a:rPr lang="en" u="sng">
                <a:solidFill>
                  <a:schemeClr val="hlink"/>
                </a:solidFill>
                <a:hlinkClick r:id="rId5"/>
              </a:rPr>
              <a:t>Linux Foundation Leadership</a:t>
            </a:r>
            <a:endParaRPr/>
          </a:p>
          <a:p>
            <a:pPr indent="-361950" lvl="0" marL="457200" rtl="0" algn="l">
              <a:spcBef>
                <a:spcPts val="800"/>
              </a:spcBef>
              <a:spcAft>
                <a:spcPts val="0"/>
              </a:spcAft>
              <a:buSzPts val="2100"/>
              <a:buChar char="●"/>
            </a:pPr>
            <a:r>
              <a:rPr lang="en" u="sng">
                <a:solidFill>
                  <a:schemeClr val="hlink"/>
                </a:solidFill>
                <a:hlinkClick r:id="rId6"/>
              </a:rPr>
              <a:t>Governing Board Members</a:t>
            </a:r>
            <a:endParaRPr/>
          </a:p>
          <a:p>
            <a:pPr indent="-361950" lvl="0" marL="457200" rtl="0" algn="l">
              <a:spcBef>
                <a:spcPts val="800"/>
              </a:spcBef>
              <a:spcAft>
                <a:spcPts val="0"/>
              </a:spcAft>
              <a:buSzPts val="2100"/>
              <a:buChar char="●"/>
            </a:pPr>
            <a:r>
              <a:rPr lang="en" u="sng">
                <a:solidFill>
                  <a:schemeClr val="hlink"/>
                </a:solidFill>
                <a:hlinkClick r:id="rId7"/>
              </a:rPr>
              <a:t>Technical Advisory Council Members</a:t>
            </a:r>
            <a:endParaRPr/>
          </a:p>
          <a:p>
            <a:pPr indent="-361950" lvl="0" marL="457200" rtl="0" algn="l">
              <a:spcBef>
                <a:spcPts val="800"/>
              </a:spcBef>
              <a:spcAft>
                <a:spcPts val="0"/>
              </a:spcAft>
              <a:buSzPts val="2100"/>
              <a:buChar char="●"/>
            </a:pPr>
            <a:r>
              <a:rPr lang="en" u="sng">
                <a:solidFill>
                  <a:schemeClr val="hlink"/>
                </a:solidFill>
                <a:hlinkClick r:id="rId8"/>
              </a:rPr>
              <a:t>Academy Software Foundation Project and Working Group Leads</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8" name="Shape 708"/>
        <p:cNvGrpSpPr/>
        <p:nvPr/>
      </p:nvGrpSpPr>
      <p:grpSpPr>
        <a:xfrm>
          <a:off x="0" y="0"/>
          <a:ext cx="0" cy="0"/>
          <a:chOff x="0" y="0"/>
          <a:chExt cx="0" cy="0"/>
        </a:xfrm>
      </p:grpSpPr>
      <p:sp>
        <p:nvSpPr>
          <p:cNvPr id="709" name="Google Shape;709;p102"/>
          <p:cNvSpPr txBox="1"/>
          <p:nvPr>
            <p:ph type="title"/>
          </p:nvPr>
        </p:nvSpPr>
        <p:spPr>
          <a:xfrm>
            <a:off x="4352550" y="525788"/>
            <a:ext cx="4535400" cy="2137500"/>
          </a:xfrm>
          <a:prstGeom prst="rect">
            <a:avLst/>
          </a:prstGeom>
        </p:spPr>
        <p:txBody>
          <a:bodyPr anchorCtr="0" anchor="b" bIns="68575" lIns="68575" spcFirstLastPara="1" rIns="68575" wrap="square" tIns="68575">
            <a:noAutofit/>
          </a:bodyPr>
          <a:lstStyle/>
          <a:p>
            <a:pPr indent="0" lvl="0" marL="0" rtl="0" algn="l">
              <a:spcBef>
                <a:spcPts val="0"/>
              </a:spcBef>
              <a:spcAft>
                <a:spcPts val="0"/>
              </a:spcAft>
              <a:buNone/>
            </a:pPr>
            <a:r>
              <a:rPr lang="en"/>
              <a:t>Thank you!</a:t>
            </a:r>
            <a:endParaRPr/>
          </a:p>
        </p:txBody>
      </p:sp>
      <p:sp>
        <p:nvSpPr>
          <p:cNvPr id="710" name="Google Shape;710;p102"/>
          <p:cNvSpPr txBox="1"/>
          <p:nvPr>
            <p:ph idx="1" type="subTitle"/>
          </p:nvPr>
        </p:nvSpPr>
        <p:spPr>
          <a:xfrm>
            <a:off x="4352550" y="2852944"/>
            <a:ext cx="4535400" cy="695100"/>
          </a:xfrm>
          <a:prstGeom prst="rect">
            <a:avLst/>
          </a:prstGeom>
        </p:spPr>
        <p:txBody>
          <a:bodyPr anchorCtr="0" anchor="t" bIns="68575" lIns="68575" spcFirstLastPara="1" rIns="68575" wrap="square" tIns="68575">
            <a:noAutofit/>
          </a:bodyPr>
          <a:lstStyle/>
          <a:p>
            <a:pPr indent="0" lvl="0" marL="0" rtl="0" algn="l">
              <a:spcBef>
                <a:spcPts val="0"/>
              </a:spcBef>
              <a:spcAft>
                <a:spcPts val="0"/>
              </a:spcAft>
              <a:buNone/>
            </a:pPr>
            <a:r>
              <a:rPr lang="en"/>
              <a:t>If you have any questions, feel free to contact the staff at </a:t>
            </a:r>
            <a:r>
              <a:rPr lang="en" u="sng">
                <a:solidFill>
                  <a:schemeClr val="hlink"/>
                </a:solidFill>
                <a:hlinkClick r:id="rId3"/>
              </a:rPr>
              <a:t>members.aswf.io</a:t>
            </a:r>
            <a:r>
              <a:rPr lang="en"/>
              <a:t>.</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77"/>
          <p:cNvSpPr txBox="1"/>
          <p:nvPr>
            <p:ph type="title"/>
          </p:nvPr>
        </p:nvSpPr>
        <p:spPr>
          <a:xfrm>
            <a:off x="628650" y="398531"/>
            <a:ext cx="7886700" cy="510900"/>
          </a:xfrm>
          <a:prstGeom prst="rect">
            <a:avLst/>
          </a:prstGeom>
          <a:noFill/>
          <a:ln>
            <a:noFill/>
          </a:ln>
        </p:spPr>
        <p:txBody>
          <a:bodyPr anchorCtr="0" anchor="ctr" bIns="34250" lIns="34250" spcFirstLastPara="1" rIns="34250" wrap="square" tIns="34250">
            <a:normAutofit/>
          </a:bodyPr>
          <a:lstStyle/>
          <a:p>
            <a:pPr indent="0" lvl="0" marL="0" marR="0" rtl="0" algn="ctr">
              <a:lnSpc>
                <a:spcPct val="90000"/>
              </a:lnSpc>
              <a:spcBef>
                <a:spcPts val="0"/>
              </a:spcBef>
              <a:spcAft>
                <a:spcPts val="0"/>
              </a:spcAft>
              <a:buClr>
                <a:srgbClr val="FFFFFF"/>
              </a:buClr>
              <a:buSzPts val="2300"/>
              <a:buFont typeface="Arial"/>
              <a:buNone/>
            </a:pPr>
            <a:r>
              <a:rPr lang="en" sz="2300">
                <a:solidFill>
                  <a:schemeClr val="lt1"/>
                </a:solidFill>
              </a:rPr>
              <a:t>An Open Source Foundation Developed in Partnership</a:t>
            </a:r>
            <a:endParaRPr sz="1100">
              <a:solidFill>
                <a:schemeClr val="lt1"/>
              </a:solidFill>
            </a:endParaRPr>
          </a:p>
        </p:txBody>
      </p:sp>
      <p:pic>
        <p:nvPicPr>
          <p:cNvPr descr="Google Shape;303;p2" id="299" name="Google Shape;299;p77"/>
          <p:cNvPicPr preferRelativeResize="0"/>
          <p:nvPr/>
        </p:nvPicPr>
        <p:blipFill rotWithShape="1">
          <a:blip r:embed="rId3">
            <a:alphaModFix/>
          </a:blip>
          <a:srcRect b="0" l="0" r="0" t="0"/>
          <a:stretch/>
        </p:blipFill>
        <p:spPr>
          <a:xfrm>
            <a:off x="6376059" y="2054641"/>
            <a:ext cx="2432483" cy="799747"/>
          </a:xfrm>
          <a:prstGeom prst="rect">
            <a:avLst/>
          </a:prstGeom>
          <a:noFill/>
          <a:ln>
            <a:noFill/>
          </a:ln>
          <a:effectLst>
            <a:outerShdw blurRad="228600" rotWithShape="0" dir="5400000" dist="82779">
              <a:srgbClr val="000000">
                <a:alpha val="64313"/>
              </a:srgbClr>
            </a:outerShdw>
          </a:effectLst>
        </p:spPr>
      </p:pic>
      <p:pic>
        <p:nvPicPr>
          <p:cNvPr descr="Google Shape;305;p2" id="300" name="Google Shape;300;p77"/>
          <p:cNvPicPr preferRelativeResize="0"/>
          <p:nvPr/>
        </p:nvPicPr>
        <p:blipFill rotWithShape="1">
          <a:blip r:embed="rId4">
            <a:alphaModFix/>
          </a:blip>
          <a:srcRect b="0" l="0" r="0" t="0"/>
          <a:stretch/>
        </p:blipFill>
        <p:spPr>
          <a:xfrm>
            <a:off x="628652" y="1408466"/>
            <a:ext cx="2263544" cy="2263544"/>
          </a:xfrm>
          <a:prstGeom prst="rect">
            <a:avLst/>
          </a:prstGeom>
          <a:noFill/>
          <a:ln>
            <a:noFill/>
          </a:ln>
          <a:effectLst>
            <a:outerShdw blurRad="228600" rotWithShape="0" dir="5400000" dist="82779">
              <a:srgbClr val="000000"/>
            </a:outerShdw>
          </a:effectLst>
        </p:spPr>
      </p:pic>
      <p:sp>
        <p:nvSpPr>
          <p:cNvPr id="301" name="Google Shape;301;p77"/>
          <p:cNvSpPr txBox="1"/>
          <p:nvPr/>
        </p:nvSpPr>
        <p:spPr>
          <a:xfrm>
            <a:off x="3079114" y="1588299"/>
            <a:ext cx="3003000" cy="21468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500"/>
              <a:buFont typeface="Arial"/>
              <a:buNone/>
            </a:pPr>
            <a:r>
              <a:rPr b="0" i="0" lang="en" sz="1500" u="none" cap="none" strike="noStrike">
                <a:solidFill>
                  <a:schemeClr val="lt1"/>
                </a:solidFill>
                <a:latin typeface="Arial"/>
                <a:ea typeface="Arial"/>
                <a:cs typeface="Arial"/>
                <a:sym typeface="Arial"/>
              </a:rPr>
              <a:t>The Academy Software Foundation provides a neutral forum for open source software developers in the motion picture and broader media industries to share resources and collaborate on technologies for image creation, visual effects, animation and sound. </a:t>
            </a:r>
            <a:endParaRPr b="0" i="0" sz="1100" u="none" cap="none" strike="noStrike">
              <a:solidFill>
                <a:schemeClr val="lt1"/>
              </a:solidFill>
              <a:latin typeface="Arial"/>
              <a:ea typeface="Arial"/>
              <a:cs typeface="Arial"/>
              <a:sym typeface="Arial"/>
            </a:endParaRPr>
          </a:p>
        </p:txBody>
      </p:sp>
    </p:spTree>
  </p:cSld>
  <p:clrMapOvr>
    <a:masterClrMapping/>
  </p:clrMapOvr>
  <mc:AlternateContent>
    <mc:Choice Requires="p14">
      <p:transition p14:dur="200">
        <p:fade/>
      </p:transition>
    </mc:Choice>
    <mc:Fallback>
      <p:transition>
        <p:fade/>
      </p:transition>
    </mc:Fallback>
  </mc:AlternateContent>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78" title="Milestone Number"/>
          <p:cNvSpPr/>
          <p:nvPr/>
        </p:nvSpPr>
        <p:spPr>
          <a:xfrm>
            <a:off x="959904" y="314245"/>
            <a:ext cx="220800" cy="2307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595959"/>
                </a:solidFill>
                <a:latin typeface="Trebuchet MS"/>
                <a:ea typeface="Trebuchet MS"/>
                <a:cs typeface="Trebuchet MS"/>
                <a:sym typeface="Trebuchet MS"/>
              </a:rPr>
              <a:t>01</a:t>
            </a:r>
            <a:endParaRPr b="0" i="0" sz="1400" u="none" cap="none" strike="noStrike">
              <a:solidFill>
                <a:srgbClr val="000000"/>
              </a:solidFill>
              <a:latin typeface="Arial"/>
              <a:ea typeface="Arial"/>
              <a:cs typeface="Arial"/>
              <a:sym typeface="Arial"/>
            </a:endParaRPr>
          </a:p>
        </p:txBody>
      </p:sp>
      <p:sp>
        <p:nvSpPr>
          <p:cNvPr id="307" name="Google Shape;307;p78" title="Milestone Tall Arrow"/>
          <p:cNvSpPr/>
          <p:nvPr/>
        </p:nvSpPr>
        <p:spPr>
          <a:xfrm>
            <a:off x="928819" y="168656"/>
            <a:ext cx="349200" cy="40602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Trebuchet MS"/>
              <a:ea typeface="Trebuchet MS"/>
              <a:cs typeface="Trebuchet MS"/>
              <a:sym typeface="Trebuchet MS"/>
            </a:endParaRPr>
          </a:p>
        </p:txBody>
      </p:sp>
      <p:sp>
        <p:nvSpPr>
          <p:cNvPr id="308" name="Google Shape;308;p78"/>
          <p:cNvSpPr txBox="1"/>
          <p:nvPr/>
        </p:nvSpPr>
        <p:spPr>
          <a:xfrm>
            <a:off x="-210240" y="140458"/>
            <a:ext cx="1087500" cy="192300"/>
          </a:xfrm>
          <a:prstGeom prst="rect">
            <a:avLst/>
          </a:prstGeom>
          <a:noFill/>
          <a:ln>
            <a:noFill/>
          </a:ln>
        </p:spPr>
        <p:txBody>
          <a:bodyPr anchorCtr="0" anchor="t" bIns="0" lIns="0" spcFirstLastPara="1" rIns="0" wrap="square" tIns="0">
            <a:noAutofit/>
          </a:bodyPr>
          <a:lstStyle/>
          <a:p>
            <a:pPr indent="0" lvl="0" marL="0" marR="0" rtl="0" algn="r">
              <a:lnSpc>
                <a:spcPct val="90000"/>
              </a:lnSpc>
              <a:spcBef>
                <a:spcPts val="0"/>
              </a:spcBef>
              <a:spcAft>
                <a:spcPts val="0"/>
              </a:spcAft>
              <a:buClr>
                <a:srgbClr val="000000"/>
              </a:buClr>
              <a:buSzPts val="1400"/>
              <a:buFont typeface="Arial"/>
              <a:buNone/>
            </a:pPr>
            <a:r>
              <a:rPr b="1" i="0" lang="en" sz="1400" u="none" cap="none" strike="noStrike">
                <a:solidFill>
                  <a:srgbClr val="FFD966"/>
                </a:solidFill>
                <a:latin typeface="Trebuchet MS"/>
                <a:ea typeface="Trebuchet MS"/>
                <a:cs typeface="Trebuchet MS"/>
                <a:sym typeface="Trebuchet MS"/>
              </a:rPr>
              <a:t>ASWF created</a:t>
            </a:r>
            <a:endParaRPr b="1" i="0" sz="1400" u="none" cap="none" strike="noStrike">
              <a:solidFill>
                <a:srgbClr val="FFD966"/>
              </a:solidFill>
              <a:latin typeface="Arial"/>
              <a:ea typeface="Arial"/>
              <a:cs typeface="Arial"/>
              <a:sym typeface="Arial"/>
            </a:endParaRPr>
          </a:p>
        </p:txBody>
      </p:sp>
      <p:sp>
        <p:nvSpPr>
          <p:cNvPr id="309" name="Google Shape;309;p78"/>
          <p:cNvSpPr txBox="1"/>
          <p:nvPr/>
        </p:nvSpPr>
        <p:spPr>
          <a:xfrm>
            <a:off x="-66642" y="542265"/>
            <a:ext cx="930300" cy="1068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August 10, 2018</a:t>
            </a:r>
            <a:endParaRPr b="0" i="0" sz="8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200"/>
              <a:buFont typeface="Arial"/>
              <a:buNone/>
            </a:pPr>
            <a:r>
              <a:t/>
            </a:r>
            <a:endParaRPr b="0" i="0" sz="2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800"/>
              <a:buFont typeface="Arial"/>
              <a:buNone/>
            </a:pPr>
            <a:r>
              <a:rPr b="0" i="1" lang="en" sz="700" u="none" cap="none" strike="noStrike">
                <a:solidFill>
                  <a:srgbClr val="FFFFFF"/>
                </a:solidFill>
                <a:latin typeface="Trebuchet MS"/>
                <a:ea typeface="Trebuchet MS"/>
                <a:cs typeface="Trebuchet MS"/>
                <a:sym typeface="Trebuchet MS"/>
              </a:rPr>
              <a:t>Founding members:</a:t>
            </a:r>
            <a:endParaRPr b="0" i="1" sz="7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200"/>
              <a:buFont typeface="Arial"/>
              <a:buNone/>
            </a:pPr>
            <a:r>
              <a:t/>
            </a:r>
            <a:endParaRPr b="0" i="0" sz="2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Animal Logic</a:t>
            </a:r>
            <a:endParaRPr b="0" i="0" sz="8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Autodesk</a:t>
            </a:r>
            <a:endParaRPr b="0" i="0" sz="8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Blue Sky Studios</a:t>
            </a:r>
            <a:endParaRPr b="0" i="0" sz="8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Cisco</a:t>
            </a:r>
            <a:endParaRPr b="0" i="0" sz="8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DNEG</a:t>
            </a:r>
            <a:endParaRPr b="0" i="0" sz="8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DreamWorks Animation</a:t>
            </a:r>
            <a:endParaRPr b="0" i="0" sz="8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Epic Games</a:t>
            </a:r>
            <a:endParaRPr b="0" i="0" sz="8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Foundry</a:t>
            </a:r>
            <a:endParaRPr b="0" i="0" sz="8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Google Cloud</a:t>
            </a:r>
            <a:endParaRPr b="0" i="0" sz="8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Intel</a:t>
            </a:r>
            <a:endParaRPr b="0" i="0" sz="8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SideFX</a:t>
            </a:r>
            <a:endParaRPr b="0" i="0" sz="8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The Walt Disney Studios</a:t>
            </a:r>
            <a:endParaRPr b="0" i="0" sz="8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Weta Digital</a:t>
            </a:r>
            <a:endParaRPr b="0" i="0" sz="800" u="none" cap="none" strike="noStrike">
              <a:solidFill>
                <a:srgbClr val="FFFFFF"/>
              </a:solidFill>
              <a:latin typeface="Trebuchet MS"/>
              <a:ea typeface="Trebuchet MS"/>
              <a:cs typeface="Trebuchet MS"/>
              <a:sym typeface="Trebuchet MS"/>
            </a:endParaRPr>
          </a:p>
        </p:txBody>
      </p:sp>
      <p:sp>
        <p:nvSpPr>
          <p:cNvPr id="310" name="Google Shape;310;p78" title="Milestone Arrow"/>
          <p:cNvSpPr/>
          <p:nvPr/>
        </p:nvSpPr>
        <p:spPr>
          <a:xfrm>
            <a:off x="1348459" y="2101556"/>
            <a:ext cx="326700" cy="21183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Trebuchet MS"/>
              <a:ea typeface="Trebuchet MS"/>
              <a:cs typeface="Trebuchet MS"/>
              <a:sym typeface="Trebuchet MS"/>
            </a:endParaRPr>
          </a:p>
        </p:txBody>
      </p:sp>
      <p:sp>
        <p:nvSpPr>
          <p:cNvPr id="311" name="Google Shape;311;p78" title="Milestone Number"/>
          <p:cNvSpPr/>
          <p:nvPr/>
        </p:nvSpPr>
        <p:spPr>
          <a:xfrm>
            <a:off x="1408683" y="2217023"/>
            <a:ext cx="206400" cy="2064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595959"/>
                </a:solidFill>
                <a:latin typeface="Trebuchet MS"/>
                <a:ea typeface="Trebuchet MS"/>
                <a:cs typeface="Trebuchet MS"/>
                <a:sym typeface="Trebuchet MS"/>
              </a:rPr>
              <a:t>02</a:t>
            </a:r>
            <a:endParaRPr b="0" i="0" sz="1400" u="none" cap="none" strike="noStrike">
              <a:solidFill>
                <a:srgbClr val="000000"/>
              </a:solidFill>
              <a:latin typeface="Arial"/>
              <a:ea typeface="Arial"/>
              <a:cs typeface="Arial"/>
              <a:sym typeface="Arial"/>
            </a:endParaRPr>
          </a:p>
        </p:txBody>
      </p:sp>
      <p:grpSp>
        <p:nvGrpSpPr>
          <p:cNvPr id="312" name="Google Shape;312;p78" title="Milestone Text"/>
          <p:cNvGrpSpPr/>
          <p:nvPr/>
        </p:nvGrpSpPr>
        <p:grpSpPr>
          <a:xfrm>
            <a:off x="1349652" y="457106"/>
            <a:ext cx="1193601" cy="524180"/>
            <a:chOff x="2084853" y="-1437412"/>
            <a:chExt cx="1718400" cy="754650"/>
          </a:xfrm>
        </p:grpSpPr>
        <p:sp>
          <p:nvSpPr>
            <p:cNvPr id="313" name="Google Shape;313;p78"/>
            <p:cNvSpPr txBox="1"/>
            <p:nvPr/>
          </p:nvSpPr>
          <p:spPr>
            <a:xfrm>
              <a:off x="2084853" y="-1437412"/>
              <a:ext cx="1099800" cy="557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FFD966"/>
                  </a:solidFill>
                  <a:latin typeface="Trebuchet MS"/>
                  <a:ea typeface="Trebuchet MS"/>
                  <a:cs typeface="Trebuchet MS"/>
                  <a:sym typeface="Trebuchet MS"/>
                </a:rPr>
                <a:t>First project</a:t>
              </a:r>
              <a:endParaRPr b="0" i="0" sz="1200" u="none" cap="none" strike="noStrike">
                <a:solidFill>
                  <a:srgbClr val="FFD966"/>
                </a:solidFill>
                <a:latin typeface="Arial"/>
                <a:ea typeface="Arial"/>
                <a:cs typeface="Arial"/>
                <a:sym typeface="Arial"/>
              </a:endParaRPr>
            </a:p>
          </p:txBody>
        </p:sp>
        <p:sp>
          <p:nvSpPr>
            <p:cNvPr id="314" name="Google Shape;314;p78"/>
            <p:cNvSpPr txBox="1"/>
            <p:nvPr/>
          </p:nvSpPr>
          <p:spPr>
            <a:xfrm>
              <a:off x="2084853" y="-836662"/>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D966"/>
                  </a:solidFill>
                  <a:latin typeface="Trebuchet MS"/>
                  <a:ea typeface="Trebuchet MS"/>
                  <a:cs typeface="Trebuchet MS"/>
                  <a:sym typeface="Trebuchet MS"/>
                </a:rPr>
                <a:t>October 23,2018</a:t>
              </a:r>
              <a:endParaRPr b="0" i="0" sz="8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00"/>
                <a:buFont typeface="Arial"/>
                <a:buNone/>
              </a:pPr>
              <a:r>
                <a:t/>
              </a:r>
              <a:endParaRPr b="0" i="0" sz="200" u="none" cap="none" strike="noStrike">
                <a:solidFill>
                  <a:srgbClr val="B49823"/>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1" i="0" lang="en" sz="800" u="none" cap="none" strike="noStrike">
                  <a:solidFill>
                    <a:srgbClr val="C3602C"/>
                  </a:solidFill>
                  <a:latin typeface="Trebuchet MS"/>
                  <a:ea typeface="Trebuchet MS"/>
                  <a:cs typeface="Trebuchet MS"/>
                  <a:sym typeface="Trebuchet MS"/>
                </a:rPr>
                <a:t>OpenVDB</a:t>
              </a:r>
              <a:endParaRPr b="1" i="0" sz="8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00"/>
                <a:buFont typeface="Arial"/>
                <a:buNone/>
              </a:pPr>
              <a:r>
                <a:t/>
              </a:r>
              <a:endParaRPr b="0" i="0" sz="2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1" lang="en" sz="800" u="none" cap="none" strike="noStrike">
                  <a:solidFill>
                    <a:schemeClr val="lt1"/>
                  </a:solidFill>
                  <a:latin typeface="Trebuchet MS"/>
                  <a:ea typeface="Trebuchet MS"/>
                  <a:cs typeface="Trebuchet MS"/>
                  <a:sym typeface="Trebuchet MS"/>
                </a:rPr>
                <a:t>New members:</a:t>
              </a:r>
              <a:endParaRPr b="0" i="1" sz="8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00"/>
                <a:buFont typeface="Arial"/>
                <a:buNone/>
              </a:pPr>
              <a:r>
                <a:t/>
              </a:r>
              <a:endParaRPr b="0" i="0" sz="2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chemeClr val="lt1"/>
                  </a:solidFill>
                  <a:latin typeface="Trebuchet MS"/>
                  <a:ea typeface="Trebuchet MS"/>
                  <a:cs typeface="Trebuchet MS"/>
                  <a:sym typeface="Trebuchet MS"/>
                </a:rPr>
                <a:t>Sony Pictures Entertainment</a:t>
              </a:r>
              <a:endParaRPr b="0" i="0" sz="8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chemeClr val="lt1"/>
                  </a:solidFill>
                  <a:latin typeface="Trebuchet MS"/>
                  <a:ea typeface="Trebuchet MS"/>
                  <a:cs typeface="Trebuchet MS"/>
                  <a:sym typeface="Trebuchet MS"/>
                </a:rPr>
                <a:t>Warner Bros.</a:t>
              </a:r>
              <a:endParaRPr b="0" i="0" sz="8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chemeClr val="lt1"/>
                  </a:solidFill>
                  <a:latin typeface="Trebuchet MS"/>
                  <a:ea typeface="Trebuchet MS"/>
                  <a:cs typeface="Trebuchet MS"/>
                  <a:sym typeface="Trebuchet MS"/>
                </a:rPr>
                <a:t>Blender Foundation</a:t>
              </a:r>
              <a:endParaRPr b="0" i="0" sz="8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chemeClr val="lt1"/>
                  </a:solidFill>
                  <a:latin typeface="Trebuchet MS"/>
                  <a:ea typeface="Trebuchet MS"/>
                  <a:cs typeface="Trebuchet MS"/>
                  <a:sym typeface="Trebuchet MS"/>
                </a:rPr>
                <a:t>Visual Effects Society</a:t>
              </a:r>
              <a:endParaRPr b="0" i="0" sz="800" u="none" cap="none" strike="noStrike">
                <a:solidFill>
                  <a:schemeClr val="lt1"/>
                </a:solidFill>
                <a:latin typeface="Trebuchet MS"/>
                <a:ea typeface="Trebuchet MS"/>
                <a:cs typeface="Trebuchet MS"/>
                <a:sym typeface="Trebuchet MS"/>
              </a:endParaRPr>
            </a:p>
          </p:txBody>
        </p:sp>
      </p:grpSp>
      <p:grpSp>
        <p:nvGrpSpPr>
          <p:cNvPr id="315" name="Google Shape;315;p78" title="Milestone 4"/>
          <p:cNvGrpSpPr/>
          <p:nvPr/>
        </p:nvGrpSpPr>
        <p:grpSpPr>
          <a:xfrm>
            <a:off x="2152238" y="2446146"/>
            <a:ext cx="1071454" cy="1778765"/>
            <a:chOff x="5194569" y="2879132"/>
            <a:chExt cx="1542548" cy="2560848"/>
          </a:xfrm>
        </p:grpSpPr>
        <p:sp>
          <p:nvSpPr>
            <p:cNvPr id="316" name="Google Shape;316;p78" title="Milestone Arrow"/>
            <p:cNvSpPr/>
            <p:nvPr/>
          </p:nvSpPr>
          <p:spPr>
            <a:xfrm>
              <a:off x="5195414" y="4074980"/>
              <a:ext cx="470400" cy="13650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Trebuchet MS"/>
                <a:ea typeface="Trebuchet MS"/>
                <a:cs typeface="Trebuchet MS"/>
                <a:sym typeface="Trebuchet MS"/>
              </a:endParaRPr>
            </a:p>
          </p:txBody>
        </p:sp>
        <p:sp>
          <p:nvSpPr>
            <p:cNvPr id="317" name="Google Shape;317;p78" title="Milestone Number"/>
            <p:cNvSpPr/>
            <p:nvPr/>
          </p:nvSpPr>
          <p:spPr>
            <a:xfrm>
              <a:off x="5282129" y="4203577"/>
              <a:ext cx="297000" cy="2970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595959"/>
                  </a:solidFill>
                  <a:latin typeface="Trebuchet MS"/>
                  <a:ea typeface="Trebuchet MS"/>
                  <a:cs typeface="Trebuchet MS"/>
                  <a:sym typeface="Trebuchet MS"/>
                </a:rPr>
                <a:t>04</a:t>
              </a:r>
              <a:endParaRPr b="0" i="0" sz="1400" u="none" cap="none" strike="noStrike">
                <a:solidFill>
                  <a:srgbClr val="000000"/>
                </a:solidFill>
                <a:latin typeface="Arial"/>
                <a:ea typeface="Arial"/>
                <a:cs typeface="Arial"/>
                <a:sym typeface="Arial"/>
              </a:endParaRPr>
            </a:p>
          </p:txBody>
        </p:sp>
        <p:grpSp>
          <p:nvGrpSpPr>
            <p:cNvPr id="318" name="Google Shape;318;p78" title="Milestone Text"/>
            <p:cNvGrpSpPr/>
            <p:nvPr/>
          </p:nvGrpSpPr>
          <p:grpSpPr>
            <a:xfrm>
              <a:off x="5194569" y="2879132"/>
              <a:ext cx="1542548" cy="559915"/>
              <a:chOff x="1900453" y="1419541"/>
              <a:chExt cx="1542548" cy="559915"/>
            </a:xfrm>
          </p:grpSpPr>
          <p:sp>
            <p:nvSpPr>
              <p:cNvPr id="319" name="Google Shape;319;p78"/>
              <p:cNvSpPr txBox="1"/>
              <p:nvPr/>
            </p:nvSpPr>
            <p:spPr>
              <a:xfrm>
                <a:off x="2097501" y="1702556"/>
                <a:ext cx="1345500" cy="27690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Clr>
                    <a:srgbClr val="000000"/>
                  </a:buClr>
                  <a:buSzPts val="1300"/>
                  <a:buFont typeface="Arial"/>
                  <a:buNone/>
                </a:pPr>
                <a:r>
                  <a:t/>
                </a:r>
                <a:endParaRPr b="0" i="0" sz="1300" u="none" cap="none" strike="noStrike">
                  <a:solidFill>
                    <a:srgbClr val="000000"/>
                  </a:solidFill>
                  <a:latin typeface="Arial"/>
                  <a:ea typeface="Arial"/>
                  <a:cs typeface="Arial"/>
                  <a:sym typeface="Arial"/>
                </a:endParaRPr>
              </a:p>
            </p:txBody>
          </p:sp>
          <p:sp>
            <p:nvSpPr>
              <p:cNvPr id="320" name="Google Shape;320;p78"/>
              <p:cNvSpPr txBox="1"/>
              <p:nvPr/>
            </p:nvSpPr>
            <p:spPr>
              <a:xfrm>
                <a:off x="1900467" y="1419541"/>
                <a:ext cx="12948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 sz="600" u="none" cap="none" strike="noStrike">
                    <a:solidFill>
                      <a:srgbClr val="FFD966"/>
                    </a:solidFill>
                    <a:latin typeface="Trebuchet MS"/>
                    <a:ea typeface="Trebuchet MS"/>
                    <a:cs typeface="Trebuchet MS"/>
                    <a:sym typeface="Trebuchet MS"/>
                  </a:rPr>
                  <a:t>May 1 2019</a:t>
                </a:r>
                <a:endParaRPr b="0" i="0" sz="6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t/>
                </a:r>
                <a:endParaRPr b="0" i="0" sz="600" u="none" cap="none" strike="noStrike">
                  <a:solidFill>
                    <a:srgbClr val="00B0F0"/>
                  </a:solidFill>
                  <a:latin typeface="Trebuchet MS"/>
                  <a:ea typeface="Trebuchet MS"/>
                  <a:cs typeface="Trebuchet MS"/>
                  <a:sym typeface="Trebuchet MS"/>
                </a:endParaRPr>
              </a:p>
            </p:txBody>
          </p:sp>
          <p:sp>
            <p:nvSpPr>
              <p:cNvPr id="321" name="Google Shape;321;p78"/>
              <p:cNvSpPr txBox="1"/>
              <p:nvPr/>
            </p:nvSpPr>
            <p:spPr>
              <a:xfrm>
                <a:off x="1900453" y="1619351"/>
                <a:ext cx="1294800" cy="2358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1" i="0" lang="en" sz="800" u="none" cap="none" strike="noStrike">
                    <a:solidFill>
                      <a:srgbClr val="C3602C"/>
                    </a:solidFill>
                    <a:latin typeface="Trebuchet MS"/>
                    <a:ea typeface="Trebuchet MS"/>
                    <a:cs typeface="Trebuchet MS"/>
                    <a:sym typeface="Trebuchet MS"/>
                  </a:rPr>
                  <a:t>OpenEXR</a:t>
                </a:r>
                <a:endParaRPr b="1" i="0" sz="8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1" i="0" lang="en" sz="800" u="none" cap="none" strike="noStrike">
                    <a:solidFill>
                      <a:srgbClr val="C3602C"/>
                    </a:solidFill>
                    <a:latin typeface="Trebuchet MS"/>
                    <a:ea typeface="Trebuchet MS"/>
                    <a:cs typeface="Trebuchet MS"/>
                    <a:sym typeface="Trebuchet MS"/>
                  </a:rPr>
                  <a:t>OpenCue</a:t>
                </a:r>
                <a:endParaRPr b="1" i="0" sz="8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00"/>
                  <a:buFont typeface="Arial"/>
                  <a:buNone/>
                </a:pPr>
                <a:r>
                  <a:t/>
                </a:r>
                <a:endParaRPr b="0" i="0" sz="200" u="none" cap="none" strike="noStrike">
                  <a:solidFill>
                    <a:srgbClr val="B49823"/>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chemeClr val="lt1"/>
                    </a:solidFill>
                    <a:latin typeface="Trebuchet MS"/>
                    <a:ea typeface="Trebuchet MS"/>
                    <a:cs typeface="Trebuchet MS"/>
                    <a:sym typeface="Trebuchet MS"/>
                  </a:rPr>
                  <a:t>NVIDIA</a:t>
                </a:r>
                <a:endParaRPr b="0" i="0" sz="8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chemeClr val="lt1"/>
                    </a:solidFill>
                    <a:latin typeface="Trebuchet MS"/>
                    <a:ea typeface="Trebuchet MS"/>
                    <a:cs typeface="Trebuchet MS"/>
                    <a:sym typeface="Trebuchet MS"/>
                  </a:rPr>
                  <a:t>ftrack</a:t>
                </a:r>
                <a:endParaRPr b="0" i="0" sz="8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chemeClr val="lt1"/>
                    </a:solidFill>
                    <a:latin typeface="Trebuchet MS"/>
                    <a:ea typeface="Trebuchet MS"/>
                    <a:cs typeface="Trebuchet MS"/>
                    <a:sym typeface="Trebuchet MS"/>
                  </a:rPr>
                  <a:t>Red Hat</a:t>
                </a:r>
                <a:endParaRPr b="0" i="0" sz="800" u="none" cap="none" strike="noStrike">
                  <a:solidFill>
                    <a:schemeClr val="lt1"/>
                  </a:solidFill>
                  <a:latin typeface="Trebuchet MS"/>
                  <a:ea typeface="Trebuchet MS"/>
                  <a:cs typeface="Trebuchet MS"/>
                  <a:sym typeface="Trebuchet MS"/>
                </a:endParaRPr>
              </a:p>
            </p:txBody>
          </p:sp>
        </p:grpSp>
      </p:grpSp>
      <p:grpSp>
        <p:nvGrpSpPr>
          <p:cNvPr id="322" name="Google Shape;322;p78" title="Milestone 8"/>
          <p:cNvGrpSpPr/>
          <p:nvPr/>
        </p:nvGrpSpPr>
        <p:grpSpPr>
          <a:xfrm>
            <a:off x="3381284" y="3775194"/>
            <a:ext cx="304845" cy="330341"/>
            <a:chOff x="7791443" y="4810913"/>
            <a:chExt cx="538500" cy="608700"/>
          </a:xfrm>
        </p:grpSpPr>
        <p:sp>
          <p:nvSpPr>
            <p:cNvPr id="323" name="Google Shape;323;p78" title="Short Milestone Arrow"/>
            <p:cNvSpPr/>
            <p:nvPr/>
          </p:nvSpPr>
          <p:spPr>
            <a:xfrm>
              <a:off x="7825702" y="4810913"/>
              <a:ext cx="470100" cy="608700"/>
            </a:xfrm>
            <a:prstGeom prst="downArrow">
              <a:avLst>
                <a:gd fmla="val 100000" name="adj1"/>
                <a:gd fmla="val 50000" name="adj2"/>
              </a:avLst>
            </a:prstGeom>
            <a:solidFill>
              <a:srgbClr val="BFBFBF">
                <a:alpha val="0"/>
              </a:srgbClr>
            </a:solidFill>
            <a:ln cap="flat" cmpd="sng" w="9525">
              <a:solidFill>
                <a:srgbClr val="B4982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B49823"/>
                </a:solidFill>
                <a:latin typeface="Trebuchet MS"/>
                <a:ea typeface="Trebuchet MS"/>
                <a:cs typeface="Trebuchet MS"/>
                <a:sym typeface="Trebuchet MS"/>
              </a:endParaRPr>
            </a:p>
          </p:txBody>
        </p:sp>
        <p:sp>
          <p:nvSpPr>
            <p:cNvPr id="324" name="Google Shape;324;p78"/>
            <p:cNvSpPr txBox="1"/>
            <p:nvPr/>
          </p:nvSpPr>
          <p:spPr>
            <a:xfrm>
              <a:off x="7791443" y="4894528"/>
              <a:ext cx="538500" cy="2769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700" u="none" cap="none" strike="noStrike">
                  <a:solidFill>
                    <a:srgbClr val="B49823"/>
                  </a:solidFill>
                  <a:latin typeface="Trebuchet MS"/>
                  <a:ea typeface="Trebuchet MS"/>
                  <a:cs typeface="Trebuchet MS"/>
                  <a:sym typeface="Trebuchet MS"/>
                </a:rPr>
                <a:t>COVID</a:t>
              </a:r>
              <a:endParaRPr b="0" i="0" sz="1000" u="none" cap="none" strike="noStrike">
                <a:solidFill>
                  <a:srgbClr val="B49823"/>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800"/>
                <a:buFont typeface="Arial"/>
                <a:buNone/>
              </a:pPr>
              <a:r>
                <a:rPr b="0" i="0" lang="en" sz="700" u="none" cap="none" strike="noStrike">
                  <a:solidFill>
                    <a:srgbClr val="B49823"/>
                  </a:solidFill>
                  <a:latin typeface="Trebuchet MS"/>
                  <a:ea typeface="Trebuchet MS"/>
                  <a:cs typeface="Trebuchet MS"/>
                  <a:sym typeface="Trebuchet MS"/>
                </a:rPr>
                <a:t>19</a:t>
              </a:r>
              <a:endParaRPr b="0" i="0" sz="700" u="none" cap="none" strike="noStrike">
                <a:solidFill>
                  <a:srgbClr val="B49823"/>
                </a:solidFill>
                <a:latin typeface="Arial"/>
                <a:ea typeface="Arial"/>
                <a:cs typeface="Arial"/>
                <a:sym typeface="Arial"/>
              </a:endParaRPr>
            </a:p>
          </p:txBody>
        </p:sp>
      </p:grpSp>
      <p:grpSp>
        <p:nvGrpSpPr>
          <p:cNvPr id="325" name="Google Shape;325;p78" title="Milestone 3"/>
          <p:cNvGrpSpPr/>
          <p:nvPr/>
        </p:nvGrpSpPr>
        <p:grpSpPr>
          <a:xfrm>
            <a:off x="1748212" y="2071221"/>
            <a:ext cx="1193751" cy="2136336"/>
            <a:chOff x="3350604" y="2363462"/>
            <a:chExt cx="1718617" cy="3075635"/>
          </a:xfrm>
        </p:grpSpPr>
        <p:sp>
          <p:nvSpPr>
            <p:cNvPr id="326" name="Google Shape;326;p78" title="Milestone Arrow"/>
            <p:cNvSpPr/>
            <p:nvPr/>
          </p:nvSpPr>
          <p:spPr>
            <a:xfrm>
              <a:off x="3350604" y="2911597"/>
              <a:ext cx="470400" cy="25275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Trebuchet MS"/>
                <a:ea typeface="Trebuchet MS"/>
                <a:cs typeface="Trebuchet MS"/>
                <a:sym typeface="Trebuchet MS"/>
              </a:endParaRPr>
            </a:p>
          </p:txBody>
        </p:sp>
        <p:sp>
          <p:nvSpPr>
            <p:cNvPr id="327" name="Google Shape;327;p78" title="Milestone Number"/>
            <p:cNvSpPr/>
            <p:nvPr/>
          </p:nvSpPr>
          <p:spPr>
            <a:xfrm>
              <a:off x="3442121" y="3049950"/>
              <a:ext cx="297000" cy="2970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595959"/>
                  </a:solidFill>
                  <a:latin typeface="Trebuchet MS"/>
                  <a:ea typeface="Trebuchet MS"/>
                  <a:cs typeface="Trebuchet MS"/>
                  <a:sym typeface="Trebuchet MS"/>
                </a:rPr>
                <a:t>03</a:t>
              </a:r>
              <a:endParaRPr b="0" i="0" sz="1400" u="none" cap="none" strike="noStrike">
                <a:solidFill>
                  <a:srgbClr val="000000"/>
                </a:solidFill>
                <a:latin typeface="Arial"/>
                <a:ea typeface="Arial"/>
                <a:cs typeface="Arial"/>
                <a:sym typeface="Arial"/>
              </a:endParaRPr>
            </a:p>
          </p:txBody>
        </p:sp>
        <p:sp>
          <p:nvSpPr>
            <p:cNvPr id="328" name="Google Shape;328;p78"/>
            <p:cNvSpPr txBox="1"/>
            <p:nvPr/>
          </p:nvSpPr>
          <p:spPr>
            <a:xfrm>
              <a:off x="3350821" y="2363462"/>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D966"/>
                  </a:solidFill>
                  <a:latin typeface="Trebuchet MS"/>
                  <a:ea typeface="Trebuchet MS"/>
                  <a:cs typeface="Trebuchet MS"/>
                  <a:sym typeface="Trebuchet MS"/>
                </a:rPr>
                <a:t>February 8, 2019</a:t>
              </a:r>
              <a:endParaRPr b="0" i="0" sz="8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00"/>
                <a:buFont typeface="Arial"/>
                <a:buNone/>
              </a:pPr>
              <a:r>
                <a:t/>
              </a:r>
              <a:endParaRPr b="0" i="0" sz="200" u="none" cap="none" strike="noStrike">
                <a:solidFill>
                  <a:srgbClr val="B49823"/>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1" i="0" lang="en" sz="800" u="none" cap="none" strike="noStrike">
                  <a:solidFill>
                    <a:srgbClr val="C3602C"/>
                  </a:solidFill>
                  <a:latin typeface="Trebuchet MS"/>
                  <a:ea typeface="Trebuchet MS"/>
                  <a:cs typeface="Trebuchet MS"/>
                  <a:sym typeface="Trebuchet MS"/>
                </a:rPr>
                <a:t>OpenColorIO</a:t>
              </a:r>
              <a:endParaRPr b="1" i="0" sz="8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00"/>
                <a:buFont typeface="Arial"/>
                <a:buNone/>
              </a:pPr>
              <a:r>
                <a:t/>
              </a:r>
              <a:endParaRPr b="0" i="0" sz="200" u="none" cap="none" strike="noStrike">
                <a:solidFill>
                  <a:srgbClr val="B49823"/>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B49823"/>
                </a:solidFill>
                <a:latin typeface="Trebuchet MS"/>
                <a:ea typeface="Trebuchet MS"/>
                <a:cs typeface="Trebuchet MS"/>
                <a:sym typeface="Trebuchet MS"/>
              </a:endParaRPr>
            </a:p>
          </p:txBody>
        </p:sp>
      </p:grpSp>
      <p:grpSp>
        <p:nvGrpSpPr>
          <p:cNvPr id="329" name="Google Shape;329;p78" title="Milestone 3"/>
          <p:cNvGrpSpPr/>
          <p:nvPr/>
        </p:nvGrpSpPr>
        <p:grpSpPr>
          <a:xfrm>
            <a:off x="2613007" y="470656"/>
            <a:ext cx="1194791" cy="3749283"/>
            <a:chOff x="3222037" y="41689"/>
            <a:chExt cx="1720114" cy="5397758"/>
          </a:xfrm>
        </p:grpSpPr>
        <p:sp>
          <p:nvSpPr>
            <p:cNvPr id="330" name="Google Shape;330;p78" title="Milestone Arrow"/>
            <p:cNvSpPr/>
            <p:nvPr/>
          </p:nvSpPr>
          <p:spPr>
            <a:xfrm>
              <a:off x="3222037" y="1923747"/>
              <a:ext cx="470400" cy="35157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Trebuchet MS"/>
                <a:ea typeface="Trebuchet MS"/>
                <a:cs typeface="Trebuchet MS"/>
                <a:sym typeface="Trebuchet MS"/>
              </a:endParaRPr>
            </a:p>
          </p:txBody>
        </p:sp>
        <p:sp>
          <p:nvSpPr>
            <p:cNvPr id="331" name="Google Shape;331;p78" title="Milestone Number"/>
            <p:cNvSpPr/>
            <p:nvPr/>
          </p:nvSpPr>
          <p:spPr>
            <a:xfrm>
              <a:off x="3308744" y="2078215"/>
              <a:ext cx="297000" cy="2970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595959"/>
                  </a:solidFill>
                  <a:latin typeface="Trebuchet MS"/>
                  <a:ea typeface="Trebuchet MS"/>
                  <a:cs typeface="Trebuchet MS"/>
                  <a:sym typeface="Trebuchet MS"/>
                </a:rPr>
                <a:t>05</a:t>
              </a:r>
              <a:endParaRPr b="0" i="0" sz="1400" u="none" cap="none" strike="noStrike">
                <a:solidFill>
                  <a:srgbClr val="000000"/>
                </a:solidFill>
                <a:latin typeface="Arial"/>
                <a:ea typeface="Arial"/>
                <a:cs typeface="Arial"/>
                <a:sym typeface="Arial"/>
              </a:endParaRPr>
            </a:p>
          </p:txBody>
        </p:sp>
        <p:grpSp>
          <p:nvGrpSpPr>
            <p:cNvPr id="332" name="Google Shape;332;p78" title="Milestone Text"/>
            <p:cNvGrpSpPr/>
            <p:nvPr/>
          </p:nvGrpSpPr>
          <p:grpSpPr>
            <a:xfrm>
              <a:off x="3223751" y="41689"/>
              <a:ext cx="1718400" cy="777640"/>
              <a:chOff x="1884312" y="-1417902"/>
              <a:chExt cx="1718400" cy="777640"/>
            </a:xfrm>
          </p:grpSpPr>
          <p:sp>
            <p:nvSpPr>
              <p:cNvPr id="333" name="Google Shape;333;p78"/>
              <p:cNvSpPr txBox="1"/>
              <p:nvPr/>
            </p:nvSpPr>
            <p:spPr>
              <a:xfrm>
                <a:off x="1884312" y="-1417902"/>
                <a:ext cx="1609200" cy="557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300"/>
                  <a:buFont typeface="Arial"/>
                  <a:buNone/>
                </a:pPr>
                <a:r>
                  <a:rPr b="0" i="0" lang="en" sz="1100" u="none" cap="none" strike="noStrike">
                    <a:solidFill>
                      <a:srgbClr val="FFD966"/>
                    </a:solidFill>
                    <a:latin typeface="Trebuchet MS"/>
                    <a:ea typeface="Trebuchet MS"/>
                    <a:cs typeface="Trebuchet MS"/>
                    <a:sym typeface="Trebuchet MS"/>
                  </a:rPr>
                  <a:t>Open Source </a:t>
                </a:r>
                <a:endParaRPr b="0" i="0" sz="11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300"/>
                  <a:buFont typeface="Arial"/>
                  <a:buNone/>
                </a:pPr>
                <a:r>
                  <a:rPr b="0" i="0" lang="en" sz="1100" u="none" cap="none" strike="noStrike">
                    <a:solidFill>
                      <a:srgbClr val="FFD966"/>
                    </a:solidFill>
                    <a:latin typeface="Trebuchet MS"/>
                    <a:ea typeface="Trebuchet MS"/>
                    <a:cs typeface="Trebuchet MS"/>
                    <a:sym typeface="Trebuchet MS"/>
                  </a:rPr>
                  <a:t>Day 2019</a:t>
                </a:r>
                <a:endParaRPr b="0" i="0" sz="1100" u="none" cap="none" strike="noStrike">
                  <a:solidFill>
                    <a:srgbClr val="FFD966"/>
                  </a:solidFill>
                  <a:latin typeface="Arial"/>
                  <a:ea typeface="Arial"/>
                  <a:cs typeface="Arial"/>
                  <a:sym typeface="Arial"/>
                </a:endParaRPr>
              </a:p>
            </p:txBody>
          </p:sp>
          <p:sp>
            <p:nvSpPr>
              <p:cNvPr id="334" name="Google Shape;334;p78"/>
              <p:cNvSpPr txBox="1"/>
              <p:nvPr/>
            </p:nvSpPr>
            <p:spPr>
              <a:xfrm>
                <a:off x="1884312" y="-794162"/>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D966"/>
                    </a:solidFill>
                    <a:latin typeface="Trebuchet MS"/>
                    <a:ea typeface="Trebuchet MS"/>
                    <a:cs typeface="Trebuchet MS"/>
                    <a:sym typeface="Trebuchet MS"/>
                  </a:rPr>
                  <a:t>July 29, 2019</a:t>
                </a:r>
                <a:endParaRPr b="0" i="0" sz="8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00"/>
                  <a:buFont typeface="Arial"/>
                  <a:buNone/>
                </a:pPr>
                <a:r>
                  <a:t/>
                </a:r>
                <a:endParaRPr b="0" i="0" sz="200" u="none" cap="none" strike="noStrike">
                  <a:solidFill>
                    <a:srgbClr val="4EB7C5"/>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1" i="0" lang="en" sz="800" u="none" cap="none" strike="noStrike">
                    <a:solidFill>
                      <a:srgbClr val="C3602C"/>
                    </a:solidFill>
                    <a:latin typeface="Trebuchet MS"/>
                    <a:ea typeface="Trebuchet MS"/>
                    <a:cs typeface="Trebuchet MS"/>
                    <a:sym typeface="Trebuchet MS"/>
                  </a:rPr>
                  <a:t>OpenTimelineIO</a:t>
                </a:r>
                <a:endParaRPr b="1" i="0" sz="8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00"/>
                  <a:buFont typeface="Arial"/>
                  <a:buNone/>
                </a:pPr>
                <a:r>
                  <a:t/>
                </a:r>
                <a:endParaRPr b="0" i="0" sz="2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Netflix</a:t>
                </a:r>
                <a:endParaRPr b="0" i="0" sz="8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Amazon Web Services</a:t>
                </a:r>
                <a:endParaRPr b="0" i="0" sz="8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Rodeo FX</a:t>
                </a:r>
                <a:endParaRPr b="0" i="0" sz="8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MovieLabs</a:t>
                </a:r>
                <a:endParaRPr b="0" i="0" sz="8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Trebuchet MS"/>
                  <a:ea typeface="Trebuchet MS"/>
                  <a:cs typeface="Trebuchet MS"/>
                  <a:sym typeface="Trebuchet MS"/>
                </a:endParaRPr>
              </a:p>
            </p:txBody>
          </p:sp>
        </p:grpSp>
      </p:grpSp>
      <p:sp>
        <p:nvSpPr>
          <p:cNvPr id="335" name="Google Shape;335;p78" title="Milestone Arrow"/>
          <p:cNvSpPr/>
          <p:nvPr/>
        </p:nvSpPr>
        <p:spPr>
          <a:xfrm>
            <a:off x="3000389" y="2258806"/>
            <a:ext cx="326700" cy="19488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Trebuchet MS"/>
              <a:ea typeface="Trebuchet MS"/>
              <a:cs typeface="Trebuchet MS"/>
              <a:sym typeface="Trebuchet MS"/>
            </a:endParaRPr>
          </a:p>
        </p:txBody>
      </p:sp>
      <p:sp>
        <p:nvSpPr>
          <p:cNvPr id="336" name="Google Shape;336;p78" title="Milestone Number"/>
          <p:cNvSpPr/>
          <p:nvPr/>
        </p:nvSpPr>
        <p:spPr>
          <a:xfrm>
            <a:off x="3069177" y="2341854"/>
            <a:ext cx="206400" cy="2064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595959"/>
                </a:solidFill>
                <a:latin typeface="Trebuchet MS"/>
                <a:ea typeface="Trebuchet MS"/>
                <a:cs typeface="Trebuchet MS"/>
                <a:sym typeface="Trebuchet MS"/>
              </a:rPr>
              <a:t>06</a:t>
            </a:r>
            <a:endParaRPr b="0" i="0" sz="1400" u="none" cap="none" strike="noStrike">
              <a:solidFill>
                <a:srgbClr val="000000"/>
              </a:solidFill>
              <a:latin typeface="Arial"/>
              <a:ea typeface="Arial"/>
              <a:cs typeface="Arial"/>
              <a:sym typeface="Arial"/>
            </a:endParaRPr>
          </a:p>
        </p:txBody>
      </p:sp>
      <p:sp>
        <p:nvSpPr>
          <p:cNvPr id="337" name="Google Shape;337;p78"/>
          <p:cNvSpPr txBox="1"/>
          <p:nvPr/>
        </p:nvSpPr>
        <p:spPr>
          <a:xfrm>
            <a:off x="3022357" y="1770881"/>
            <a:ext cx="757200" cy="1068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D966"/>
                </a:solidFill>
                <a:latin typeface="Trebuchet MS"/>
                <a:ea typeface="Trebuchet MS"/>
                <a:cs typeface="Trebuchet MS"/>
                <a:sym typeface="Trebuchet MS"/>
              </a:rPr>
              <a:t>Sept 13, 2019</a:t>
            </a:r>
            <a:endParaRPr b="0" i="0" sz="8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00"/>
              <a:buFont typeface="Arial"/>
              <a:buNone/>
            </a:pPr>
            <a:r>
              <a:t/>
            </a:r>
            <a:endParaRPr b="0" i="0" sz="200" u="none" cap="none" strike="noStrike">
              <a:solidFill>
                <a:srgbClr val="B49823"/>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chemeClr val="lt1"/>
                </a:solidFill>
                <a:latin typeface="Trebuchet MS"/>
                <a:ea typeface="Trebuchet MS"/>
                <a:cs typeface="Trebuchet MS"/>
                <a:sym typeface="Trebuchet MS"/>
              </a:rPr>
              <a:t>Apple</a:t>
            </a:r>
            <a:endParaRPr b="0" i="0" sz="8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chemeClr val="lt1"/>
                </a:solidFill>
                <a:latin typeface="Trebuchet MS"/>
                <a:ea typeface="Trebuchet MS"/>
                <a:cs typeface="Trebuchet MS"/>
                <a:sym typeface="Trebuchet MS"/>
              </a:rPr>
              <a:t>Microsoft</a:t>
            </a:r>
            <a:endParaRPr b="0" i="0" sz="8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00"/>
              <a:buFont typeface="Arial"/>
              <a:buNone/>
            </a:pPr>
            <a:r>
              <a:t/>
            </a:r>
            <a:endParaRPr b="0" i="0" sz="200" u="none" cap="none" strike="noStrike">
              <a:solidFill>
                <a:srgbClr val="B49823"/>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B49823"/>
              </a:solidFill>
              <a:latin typeface="Trebuchet MS"/>
              <a:ea typeface="Trebuchet MS"/>
              <a:cs typeface="Trebuchet MS"/>
              <a:sym typeface="Trebuchet MS"/>
            </a:endParaRPr>
          </a:p>
        </p:txBody>
      </p:sp>
      <p:grpSp>
        <p:nvGrpSpPr>
          <p:cNvPr id="338" name="Google Shape;338;p78" title="Milestone 3"/>
          <p:cNvGrpSpPr/>
          <p:nvPr/>
        </p:nvGrpSpPr>
        <p:grpSpPr>
          <a:xfrm>
            <a:off x="3743314" y="1524288"/>
            <a:ext cx="386337" cy="2683459"/>
            <a:chOff x="3360040" y="1779237"/>
            <a:chExt cx="556200" cy="3863316"/>
          </a:xfrm>
        </p:grpSpPr>
        <p:sp>
          <p:nvSpPr>
            <p:cNvPr id="339" name="Google Shape;339;p78" title="Milestone Arrow"/>
            <p:cNvSpPr/>
            <p:nvPr/>
          </p:nvSpPr>
          <p:spPr>
            <a:xfrm>
              <a:off x="3360040" y="3114153"/>
              <a:ext cx="470400" cy="25284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Trebuchet MS"/>
                <a:ea typeface="Trebuchet MS"/>
                <a:cs typeface="Trebuchet MS"/>
                <a:sym typeface="Trebuchet MS"/>
              </a:endParaRPr>
            </a:p>
          </p:txBody>
        </p:sp>
        <p:sp>
          <p:nvSpPr>
            <p:cNvPr id="340" name="Google Shape;340;p78" title="Milestone Number"/>
            <p:cNvSpPr/>
            <p:nvPr/>
          </p:nvSpPr>
          <p:spPr>
            <a:xfrm>
              <a:off x="3446741" y="3369142"/>
              <a:ext cx="297000" cy="2970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595959"/>
                  </a:solidFill>
                  <a:latin typeface="Trebuchet MS"/>
                  <a:ea typeface="Trebuchet MS"/>
                  <a:cs typeface="Trebuchet MS"/>
                  <a:sym typeface="Trebuchet MS"/>
                </a:rPr>
                <a:t>07</a:t>
              </a:r>
              <a:endParaRPr b="0" i="0" sz="1400" u="none" cap="none" strike="noStrike">
                <a:solidFill>
                  <a:srgbClr val="000000"/>
                </a:solidFill>
                <a:latin typeface="Arial"/>
                <a:ea typeface="Arial"/>
                <a:cs typeface="Arial"/>
                <a:sym typeface="Arial"/>
              </a:endParaRPr>
            </a:p>
          </p:txBody>
        </p:sp>
        <p:sp>
          <p:nvSpPr>
            <p:cNvPr id="341" name="Google Shape;341;p78"/>
            <p:cNvSpPr txBox="1"/>
            <p:nvPr/>
          </p:nvSpPr>
          <p:spPr>
            <a:xfrm>
              <a:off x="3360040" y="1779237"/>
              <a:ext cx="5562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D966"/>
                  </a:solidFill>
                  <a:latin typeface="Trebuchet MS"/>
                  <a:ea typeface="Trebuchet MS"/>
                  <a:cs typeface="Trebuchet MS"/>
                  <a:sym typeface="Trebuchet MS"/>
                </a:rPr>
                <a:t>April 16</a:t>
              </a:r>
              <a:endParaRPr b="0" i="0" sz="8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D966"/>
                  </a:solidFill>
                  <a:latin typeface="Trebuchet MS"/>
                  <a:ea typeface="Trebuchet MS"/>
                  <a:cs typeface="Trebuchet MS"/>
                  <a:sym typeface="Trebuchet MS"/>
                </a:rPr>
                <a:t> 2020</a:t>
              </a:r>
              <a:endParaRPr b="0" i="0" sz="8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00"/>
                <a:buFont typeface="Arial"/>
                <a:buNone/>
              </a:pPr>
              <a:r>
                <a:t/>
              </a:r>
              <a:endParaRPr b="0" i="0" sz="2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1" i="0" lang="en" sz="700" u="none" cap="none" strike="noStrike">
                  <a:solidFill>
                    <a:srgbClr val="C3602C"/>
                  </a:solidFill>
                  <a:latin typeface="Trebuchet MS"/>
                  <a:ea typeface="Trebuchet MS"/>
                  <a:cs typeface="Trebuchet MS"/>
                  <a:sym typeface="Trebuchet MS"/>
                </a:rPr>
                <a:t>Open </a:t>
              </a:r>
              <a:endParaRPr b="1" i="0" sz="7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1" i="0" lang="en" sz="700" u="none" cap="none" strike="noStrike">
                  <a:solidFill>
                    <a:srgbClr val="C3602C"/>
                  </a:solidFill>
                  <a:latin typeface="Trebuchet MS"/>
                  <a:ea typeface="Trebuchet MS"/>
                  <a:cs typeface="Trebuchet MS"/>
                  <a:sym typeface="Trebuchet MS"/>
                </a:rPr>
                <a:t>Shading </a:t>
              </a:r>
              <a:endParaRPr b="1" i="0" sz="7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1" i="0" lang="en" sz="600" u="none" cap="none" strike="noStrike">
                  <a:solidFill>
                    <a:srgbClr val="C3602C"/>
                  </a:solidFill>
                  <a:latin typeface="Trebuchet MS"/>
                  <a:ea typeface="Trebuchet MS"/>
                  <a:cs typeface="Trebuchet MS"/>
                  <a:sym typeface="Trebuchet MS"/>
                </a:rPr>
                <a:t>Language</a:t>
              </a:r>
              <a:endParaRPr b="1" i="0" sz="6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00"/>
                <a:buFont typeface="Arial"/>
                <a:buNone/>
              </a:pPr>
              <a:r>
                <a:t/>
              </a:r>
              <a:endParaRPr b="0" i="0" sz="2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chemeClr val="lt1"/>
                  </a:solidFill>
                  <a:latin typeface="Trebuchet MS"/>
                  <a:ea typeface="Trebuchet MS"/>
                  <a:cs typeface="Trebuchet MS"/>
                  <a:sym typeface="Trebuchet MS"/>
                </a:rPr>
                <a:t>AMD</a:t>
              </a:r>
              <a:endParaRPr b="0" i="0" sz="8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700" u="none" cap="none" strike="noStrike">
                  <a:solidFill>
                    <a:schemeClr val="lt1"/>
                  </a:solidFill>
                  <a:latin typeface="Trebuchet MS"/>
                  <a:ea typeface="Trebuchet MS"/>
                  <a:cs typeface="Trebuchet MS"/>
                  <a:sym typeface="Trebuchet MS"/>
                </a:rPr>
                <a:t>DockYard</a:t>
              </a:r>
              <a:endParaRPr b="0" i="0" sz="7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00"/>
                <a:buFont typeface="Arial"/>
                <a:buNone/>
              </a:pPr>
              <a:r>
                <a:t/>
              </a:r>
              <a:endParaRPr b="0" i="0" sz="2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FFD966"/>
                </a:solidFill>
                <a:latin typeface="Trebuchet MS"/>
                <a:ea typeface="Trebuchet MS"/>
                <a:cs typeface="Trebuchet MS"/>
                <a:sym typeface="Trebuchet MS"/>
              </a:endParaRPr>
            </a:p>
          </p:txBody>
        </p:sp>
      </p:grpSp>
      <p:grpSp>
        <p:nvGrpSpPr>
          <p:cNvPr id="342" name="Google Shape;342;p78"/>
          <p:cNvGrpSpPr/>
          <p:nvPr/>
        </p:nvGrpSpPr>
        <p:grpSpPr>
          <a:xfrm>
            <a:off x="4170435" y="446289"/>
            <a:ext cx="934085" cy="3761054"/>
            <a:chOff x="6941408" y="649743"/>
            <a:chExt cx="1245446" cy="5014739"/>
          </a:xfrm>
        </p:grpSpPr>
        <p:grpSp>
          <p:nvGrpSpPr>
            <p:cNvPr id="343" name="Google Shape;343;p78"/>
            <p:cNvGrpSpPr/>
            <p:nvPr/>
          </p:nvGrpSpPr>
          <p:grpSpPr>
            <a:xfrm>
              <a:off x="6941408" y="649743"/>
              <a:ext cx="1245446" cy="5014739"/>
              <a:chOff x="7627208" y="649743"/>
              <a:chExt cx="1245446" cy="5014739"/>
            </a:xfrm>
          </p:grpSpPr>
          <p:sp>
            <p:nvSpPr>
              <p:cNvPr id="344" name="Google Shape;344;p78" title="Milestone Arrow"/>
              <p:cNvSpPr/>
              <p:nvPr/>
            </p:nvSpPr>
            <p:spPr>
              <a:xfrm>
                <a:off x="7639239" y="2242082"/>
                <a:ext cx="435600" cy="34224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Trebuchet MS"/>
                  <a:ea typeface="Trebuchet MS"/>
                  <a:cs typeface="Trebuchet MS"/>
                  <a:sym typeface="Trebuchet MS"/>
                </a:endParaRPr>
              </a:p>
            </p:txBody>
          </p:sp>
          <p:grpSp>
            <p:nvGrpSpPr>
              <p:cNvPr id="345" name="Google Shape;345;p78" title="Milestone Text"/>
              <p:cNvGrpSpPr/>
              <p:nvPr/>
            </p:nvGrpSpPr>
            <p:grpSpPr>
              <a:xfrm>
                <a:off x="7627208" y="649743"/>
                <a:ext cx="1245446" cy="740434"/>
                <a:chOff x="2070091" y="-1059208"/>
                <a:chExt cx="1344829" cy="771446"/>
              </a:xfrm>
            </p:grpSpPr>
            <p:sp>
              <p:nvSpPr>
                <p:cNvPr id="346" name="Google Shape;346;p78"/>
                <p:cNvSpPr txBox="1"/>
                <p:nvPr/>
              </p:nvSpPr>
              <p:spPr>
                <a:xfrm>
                  <a:off x="2075420" y="-1059208"/>
                  <a:ext cx="1339500" cy="557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300"/>
                    <a:buFont typeface="Arial"/>
                    <a:buNone/>
                  </a:pPr>
                  <a:r>
                    <a:rPr b="0" i="0" lang="en" sz="1100" u="none" cap="none" strike="noStrike">
                      <a:solidFill>
                        <a:srgbClr val="FFD965"/>
                      </a:solidFill>
                      <a:latin typeface="Trebuchet MS"/>
                      <a:ea typeface="Trebuchet MS"/>
                      <a:cs typeface="Trebuchet MS"/>
                      <a:sym typeface="Trebuchet MS"/>
                    </a:rPr>
                    <a:t>Open Source Days 2020</a:t>
                  </a:r>
                  <a:endParaRPr b="0" i="0" sz="1100" u="none" cap="none" strike="noStrike">
                    <a:solidFill>
                      <a:srgbClr val="FFD965"/>
                    </a:solidFill>
                    <a:latin typeface="Arial"/>
                    <a:ea typeface="Arial"/>
                    <a:cs typeface="Arial"/>
                    <a:sym typeface="Arial"/>
                  </a:endParaRPr>
                </a:p>
              </p:txBody>
            </p:sp>
            <p:sp>
              <p:nvSpPr>
                <p:cNvPr id="347" name="Google Shape;347;p78"/>
                <p:cNvSpPr txBox="1"/>
                <p:nvPr/>
              </p:nvSpPr>
              <p:spPr>
                <a:xfrm>
                  <a:off x="2070091" y="-441662"/>
                  <a:ext cx="13395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D966"/>
                      </a:solidFill>
                      <a:latin typeface="Trebuchet MS"/>
                      <a:ea typeface="Trebuchet MS"/>
                      <a:cs typeface="Trebuchet MS"/>
                      <a:sym typeface="Trebuchet MS"/>
                    </a:rPr>
                    <a:t>August 19-20 2020</a:t>
                  </a:r>
                  <a:endParaRPr b="0" i="0" sz="8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00"/>
                    <a:buFont typeface="Arial"/>
                    <a:buNone/>
                  </a:pPr>
                  <a:r>
                    <a:t/>
                  </a:r>
                  <a:endParaRPr b="0" i="0" sz="200" u="none" cap="none" strike="noStrike">
                    <a:solidFill>
                      <a:srgbClr val="4EB7C5"/>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00"/>
                    <a:buFont typeface="Arial"/>
                    <a:buNone/>
                  </a:pPr>
                  <a:r>
                    <a:t/>
                  </a:r>
                  <a:endParaRPr b="0" i="0" sz="2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Unity </a:t>
                  </a:r>
                  <a:endParaRPr b="0" i="0" sz="8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Conductor Technologies</a:t>
                  </a:r>
                  <a:endParaRPr b="0" i="0" sz="8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SMPTE</a:t>
                  </a:r>
                  <a:endParaRPr b="0" i="0" sz="8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Trebuchet MS"/>
                    <a:ea typeface="Trebuchet MS"/>
                    <a:cs typeface="Trebuchet MS"/>
                    <a:sym typeface="Trebuchet MS"/>
                  </a:endParaRPr>
                </a:p>
              </p:txBody>
            </p:sp>
          </p:grpSp>
        </p:grpSp>
        <p:sp>
          <p:nvSpPr>
            <p:cNvPr id="348" name="Google Shape;348;p78" title="Milestone Number"/>
            <p:cNvSpPr/>
            <p:nvPr/>
          </p:nvSpPr>
          <p:spPr>
            <a:xfrm>
              <a:off x="7044368" y="2405066"/>
              <a:ext cx="275400" cy="2754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595959"/>
                  </a:solidFill>
                  <a:latin typeface="Trebuchet MS"/>
                  <a:ea typeface="Trebuchet MS"/>
                  <a:cs typeface="Trebuchet MS"/>
                  <a:sym typeface="Trebuchet MS"/>
                </a:rPr>
                <a:t>08</a:t>
              </a:r>
              <a:endParaRPr b="0" i="0" sz="1400" u="none" cap="none" strike="noStrike">
                <a:solidFill>
                  <a:srgbClr val="000000"/>
                </a:solidFill>
                <a:latin typeface="Arial"/>
                <a:ea typeface="Arial"/>
                <a:cs typeface="Arial"/>
                <a:sym typeface="Arial"/>
              </a:endParaRPr>
            </a:p>
          </p:txBody>
        </p:sp>
      </p:grpSp>
      <p:grpSp>
        <p:nvGrpSpPr>
          <p:cNvPr id="349" name="Google Shape;349;p78"/>
          <p:cNvGrpSpPr/>
          <p:nvPr/>
        </p:nvGrpSpPr>
        <p:grpSpPr>
          <a:xfrm>
            <a:off x="140773" y="2770888"/>
            <a:ext cx="569903" cy="1468924"/>
            <a:chOff x="1439424" y="3403934"/>
            <a:chExt cx="820476" cy="2114777"/>
          </a:xfrm>
        </p:grpSpPr>
        <p:grpSp>
          <p:nvGrpSpPr>
            <p:cNvPr id="350" name="Google Shape;350;p78"/>
            <p:cNvGrpSpPr/>
            <p:nvPr/>
          </p:nvGrpSpPr>
          <p:grpSpPr>
            <a:xfrm>
              <a:off x="1439424" y="3945707"/>
              <a:ext cx="818400" cy="1573004"/>
              <a:chOff x="96469" y="3863942"/>
              <a:chExt cx="818400" cy="1573004"/>
            </a:xfrm>
          </p:grpSpPr>
          <p:sp>
            <p:nvSpPr>
              <p:cNvPr id="351" name="Google Shape;351;p78" title="Milestone Arrow"/>
              <p:cNvSpPr/>
              <p:nvPr/>
            </p:nvSpPr>
            <p:spPr>
              <a:xfrm>
                <a:off x="436075" y="4839046"/>
                <a:ext cx="470400" cy="597900"/>
              </a:xfrm>
              <a:prstGeom prst="downArrow">
                <a:avLst>
                  <a:gd fmla="val 100000" name="adj1"/>
                  <a:gd fmla="val 50000" name="adj2"/>
                </a:avLst>
              </a:prstGeom>
              <a:solidFill>
                <a:srgbClr val="C7AB6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Trebuchet MS"/>
                  <a:ea typeface="Trebuchet MS"/>
                  <a:cs typeface="Trebuchet MS"/>
                  <a:sym typeface="Trebuchet MS"/>
                </a:endParaRPr>
              </a:p>
            </p:txBody>
          </p:sp>
          <p:grpSp>
            <p:nvGrpSpPr>
              <p:cNvPr id="352" name="Google Shape;352;p78" title="Milestone Text"/>
              <p:cNvGrpSpPr/>
              <p:nvPr/>
            </p:nvGrpSpPr>
            <p:grpSpPr>
              <a:xfrm>
                <a:off x="96469" y="3863942"/>
                <a:ext cx="818400" cy="872733"/>
                <a:chOff x="1147427" y="3655833"/>
                <a:chExt cx="818400" cy="872733"/>
              </a:xfrm>
            </p:grpSpPr>
            <p:sp>
              <p:nvSpPr>
                <p:cNvPr id="353" name="Google Shape;353;p78"/>
                <p:cNvSpPr txBox="1"/>
                <p:nvPr/>
              </p:nvSpPr>
              <p:spPr>
                <a:xfrm>
                  <a:off x="1147427" y="4066866"/>
                  <a:ext cx="818400" cy="4617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800"/>
                    <a:buFont typeface="Arial"/>
                    <a:buNone/>
                  </a:pPr>
                  <a:r>
                    <a:rPr b="0" i="0" lang="en" sz="700" u="none" cap="none" strike="noStrike">
                      <a:solidFill>
                        <a:srgbClr val="B49823"/>
                      </a:solidFill>
                      <a:latin typeface="Trebuchet MS"/>
                      <a:ea typeface="Trebuchet MS"/>
                      <a:cs typeface="Trebuchet MS"/>
                      <a:sym typeface="Trebuchet MS"/>
                    </a:rPr>
                    <a:t>Open source</a:t>
                  </a:r>
                  <a:endParaRPr b="0" i="0" sz="1300" u="none" cap="none" strike="noStrike">
                    <a:solidFill>
                      <a:srgbClr val="B49823"/>
                    </a:solidFill>
                    <a:latin typeface="Arial"/>
                    <a:ea typeface="Arial"/>
                    <a:cs typeface="Arial"/>
                    <a:sym typeface="Arial"/>
                  </a:endParaRPr>
                </a:p>
                <a:p>
                  <a:pPr indent="0" lvl="0" marL="0" marR="0" rtl="0" algn="r">
                    <a:lnSpc>
                      <a:spcPct val="100000"/>
                    </a:lnSpc>
                    <a:spcBef>
                      <a:spcPts val="0"/>
                    </a:spcBef>
                    <a:spcAft>
                      <a:spcPts val="0"/>
                    </a:spcAft>
                    <a:buClr>
                      <a:srgbClr val="000000"/>
                    </a:buClr>
                    <a:buSzPts val="800"/>
                    <a:buFont typeface="Arial"/>
                    <a:buNone/>
                  </a:pPr>
                  <a:r>
                    <a:rPr b="0" i="0" lang="en" sz="700" u="none" cap="none" strike="noStrike">
                      <a:solidFill>
                        <a:srgbClr val="B49823"/>
                      </a:solidFill>
                      <a:latin typeface="Trebuchet MS"/>
                      <a:ea typeface="Trebuchet MS"/>
                      <a:cs typeface="Trebuchet MS"/>
                      <a:sym typeface="Trebuchet MS"/>
                    </a:rPr>
                    <a:t>Investigation </a:t>
                  </a:r>
                  <a:endParaRPr b="0" i="0" sz="1300" u="none" cap="none" strike="noStrike">
                    <a:solidFill>
                      <a:srgbClr val="B49823"/>
                    </a:solidFill>
                    <a:latin typeface="Arial"/>
                    <a:ea typeface="Arial"/>
                    <a:cs typeface="Arial"/>
                    <a:sym typeface="Arial"/>
                  </a:endParaRPr>
                </a:p>
                <a:p>
                  <a:pPr indent="0" lvl="0" marL="0" marR="0" rtl="0" algn="r">
                    <a:lnSpc>
                      <a:spcPct val="100000"/>
                    </a:lnSpc>
                    <a:spcBef>
                      <a:spcPts val="0"/>
                    </a:spcBef>
                    <a:spcAft>
                      <a:spcPts val="0"/>
                    </a:spcAft>
                    <a:buClr>
                      <a:srgbClr val="000000"/>
                    </a:buClr>
                    <a:buSzPts val="800"/>
                    <a:buFont typeface="Arial"/>
                    <a:buNone/>
                  </a:pPr>
                  <a:r>
                    <a:rPr b="0" i="0" lang="en" sz="700" u="none" cap="none" strike="noStrike">
                      <a:solidFill>
                        <a:srgbClr val="B49823"/>
                      </a:solidFill>
                      <a:latin typeface="Trebuchet MS"/>
                      <a:ea typeface="Trebuchet MS"/>
                      <a:cs typeface="Trebuchet MS"/>
                      <a:sym typeface="Trebuchet MS"/>
                    </a:rPr>
                    <a:t>concludes</a:t>
                  </a:r>
                  <a:endParaRPr b="0" i="0" sz="1300" u="none" cap="none" strike="noStrike">
                    <a:solidFill>
                      <a:srgbClr val="B49823"/>
                    </a:solidFill>
                    <a:latin typeface="Arial"/>
                    <a:ea typeface="Arial"/>
                    <a:cs typeface="Arial"/>
                    <a:sym typeface="Arial"/>
                  </a:endParaRPr>
                </a:p>
              </p:txBody>
            </p:sp>
            <p:sp>
              <p:nvSpPr>
                <p:cNvPr id="354" name="Google Shape;354;p78"/>
                <p:cNvSpPr txBox="1"/>
                <p:nvPr/>
              </p:nvSpPr>
              <p:spPr>
                <a:xfrm>
                  <a:off x="1326502" y="3655833"/>
                  <a:ext cx="623700" cy="4308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1000"/>
                    <a:buFont typeface="Arial"/>
                    <a:buNone/>
                  </a:pPr>
                  <a:r>
                    <a:rPr b="0" i="0" lang="en" sz="1000" u="none" cap="none" strike="noStrike">
                      <a:solidFill>
                        <a:srgbClr val="C7AB66"/>
                      </a:solidFill>
                      <a:latin typeface="Trebuchet MS"/>
                      <a:ea typeface="Trebuchet MS"/>
                      <a:cs typeface="Trebuchet MS"/>
                      <a:sym typeface="Trebuchet MS"/>
                    </a:rPr>
                    <a:t>Scitech </a:t>
                  </a:r>
                  <a:endParaRPr b="0" i="0" sz="1300" u="none" cap="none" strike="noStrike">
                    <a:solidFill>
                      <a:srgbClr val="000000"/>
                    </a:solidFill>
                    <a:latin typeface="Arial"/>
                    <a:ea typeface="Arial"/>
                    <a:cs typeface="Arial"/>
                    <a:sym typeface="Arial"/>
                  </a:endParaRPr>
                </a:p>
                <a:p>
                  <a:pPr indent="0" lvl="0" marL="0" marR="0" rtl="0" algn="r">
                    <a:lnSpc>
                      <a:spcPct val="100000"/>
                    </a:lnSpc>
                    <a:spcBef>
                      <a:spcPts val="0"/>
                    </a:spcBef>
                    <a:spcAft>
                      <a:spcPts val="0"/>
                    </a:spcAft>
                    <a:buClr>
                      <a:srgbClr val="000000"/>
                    </a:buClr>
                    <a:buSzPts val="1000"/>
                    <a:buFont typeface="Arial"/>
                    <a:buNone/>
                  </a:pPr>
                  <a:r>
                    <a:rPr b="0" i="0" lang="en" sz="1000" u="none" cap="none" strike="noStrike">
                      <a:solidFill>
                        <a:srgbClr val="C7AB66"/>
                      </a:solidFill>
                      <a:latin typeface="Trebuchet MS"/>
                      <a:ea typeface="Trebuchet MS"/>
                      <a:cs typeface="Trebuchet MS"/>
                      <a:sym typeface="Trebuchet MS"/>
                    </a:rPr>
                    <a:t>Council</a:t>
                  </a:r>
                  <a:endParaRPr b="0" i="0" sz="1300" u="none" cap="none" strike="noStrike">
                    <a:solidFill>
                      <a:srgbClr val="000000"/>
                    </a:solidFill>
                    <a:latin typeface="Arial"/>
                    <a:ea typeface="Arial"/>
                    <a:cs typeface="Arial"/>
                    <a:sym typeface="Arial"/>
                  </a:endParaRPr>
                </a:p>
              </p:txBody>
            </p:sp>
          </p:grpSp>
        </p:grpSp>
        <p:pic>
          <p:nvPicPr>
            <p:cNvPr id="355" name="Google Shape;355;p78"/>
            <p:cNvPicPr preferRelativeResize="0"/>
            <p:nvPr/>
          </p:nvPicPr>
          <p:blipFill rotWithShape="1">
            <a:blip r:embed="rId3">
              <a:alphaModFix/>
            </a:blip>
            <a:srcRect b="0" l="0" r="0" t="0"/>
            <a:stretch/>
          </p:blipFill>
          <p:spPr>
            <a:xfrm>
              <a:off x="1776600" y="3403934"/>
              <a:ext cx="483300" cy="483300"/>
            </a:xfrm>
            <a:prstGeom prst="rect">
              <a:avLst/>
            </a:prstGeom>
            <a:noFill/>
            <a:ln>
              <a:noFill/>
            </a:ln>
          </p:spPr>
        </p:pic>
      </p:grpSp>
      <p:grpSp>
        <p:nvGrpSpPr>
          <p:cNvPr id="356" name="Google Shape;356;p78"/>
          <p:cNvGrpSpPr/>
          <p:nvPr/>
        </p:nvGrpSpPr>
        <p:grpSpPr>
          <a:xfrm>
            <a:off x="4997626" y="443331"/>
            <a:ext cx="941241" cy="3776583"/>
            <a:chOff x="8850426" y="35014"/>
            <a:chExt cx="1355083" cy="5437062"/>
          </a:xfrm>
        </p:grpSpPr>
        <p:sp>
          <p:nvSpPr>
            <p:cNvPr id="357" name="Google Shape;357;p78" title="Milestone Arrow"/>
            <p:cNvSpPr/>
            <p:nvPr/>
          </p:nvSpPr>
          <p:spPr>
            <a:xfrm>
              <a:off x="8872466" y="1476676"/>
              <a:ext cx="470400" cy="39954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Trebuchet MS"/>
                <a:ea typeface="Trebuchet MS"/>
                <a:cs typeface="Trebuchet MS"/>
                <a:sym typeface="Trebuchet MS"/>
              </a:endParaRPr>
            </a:p>
          </p:txBody>
        </p:sp>
        <p:grpSp>
          <p:nvGrpSpPr>
            <p:cNvPr id="358" name="Google Shape;358;p78" title="Milestone Text"/>
            <p:cNvGrpSpPr/>
            <p:nvPr/>
          </p:nvGrpSpPr>
          <p:grpSpPr>
            <a:xfrm>
              <a:off x="8850426" y="35014"/>
              <a:ext cx="1355083" cy="750022"/>
              <a:chOff x="2003774" y="-1080659"/>
              <a:chExt cx="1355083" cy="723680"/>
            </a:xfrm>
          </p:grpSpPr>
          <p:sp>
            <p:nvSpPr>
              <p:cNvPr id="359" name="Google Shape;359;p78"/>
              <p:cNvSpPr txBox="1"/>
              <p:nvPr/>
            </p:nvSpPr>
            <p:spPr>
              <a:xfrm>
                <a:off x="2003774" y="-1080659"/>
                <a:ext cx="1344900" cy="557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300"/>
                  <a:buFont typeface="Arial"/>
                  <a:buNone/>
                </a:pPr>
                <a:r>
                  <a:rPr b="0" i="0" lang="en" sz="1100" u="none" cap="none" strike="noStrike">
                    <a:solidFill>
                      <a:srgbClr val="FFD966"/>
                    </a:solidFill>
                    <a:latin typeface="Trebuchet MS"/>
                    <a:ea typeface="Trebuchet MS"/>
                    <a:cs typeface="Trebuchet MS"/>
                    <a:sym typeface="Trebuchet MS"/>
                  </a:rPr>
                  <a:t>Open Source Days 2021</a:t>
                </a:r>
                <a:endParaRPr b="0" i="0" sz="1100" u="none" cap="none" strike="noStrike">
                  <a:solidFill>
                    <a:srgbClr val="FFD966"/>
                  </a:solidFill>
                  <a:latin typeface="Arial"/>
                  <a:ea typeface="Arial"/>
                  <a:cs typeface="Arial"/>
                  <a:sym typeface="Arial"/>
                </a:endParaRPr>
              </a:p>
            </p:txBody>
          </p:sp>
          <p:sp>
            <p:nvSpPr>
              <p:cNvPr id="360" name="Google Shape;360;p78"/>
              <p:cNvSpPr txBox="1"/>
              <p:nvPr/>
            </p:nvSpPr>
            <p:spPr>
              <a:xfrm>
                <a:off x="2013957" y="-510879"/>
                <a:ext cx="13449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D966"/>
                    </a:solidFill>
                    <a:latin typeface="Trebuchet MS"/>
                    <a:ea typeface="Trebuchet MS"/>
                    <a:cs typeface="Trebuchet MS"/>
                    <a:sym typeface="Trebuchet MS"/>
                  </a:rPr>
                  <a:t>August  4-5 2021</a:t>
                </a:r>
                <a:endParaRPr b="0" i="0" sz="8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00"/>
                  <a:buFont typeface="Arial"/>
                  <a:buNone/>
                </a:pPr>
                <a:r>
                  <a:t/>
                </a:r>
                <a:endParaRPr b="0" i="0" sz="200" u="none" cap="none" strike="noStrike">
                  <a:solidFill>
                    <a:srgbClr val="4EB7C5"/>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
                  <a:buFont typeface="Arial"/>
                  <a:buNone/>
                </a:pPr>
                <a:r>
                  <a:t/>
                </a:r>
                <a:endParaRPr b="0" i="0" sz="100" u="none" cap="none" strike="noStrike">
                  <a:solidFill>
                    <a:srgbClr val="BA461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1" i="0" lang="en" sz="800" u="none" cap="none" strike="noStrike">
                    <a:solidFill>
                      <a:srgbClr val="C3602C"/>
                    </a:solidFill>
                    <a:latin typeface="Trebuchet MS"/>
                    <a:ea typeface="Trebuchet MS"/>
                    <a:cs typeface="Trebuchet MS"/>
                    <a:sym typeface="Trebuchet MS"/>
                  </a:rPr>
                  <a:t>MaterialX</a:t>
                </a:r>
                <a:endParaRPr b="1" i="0" sz="8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Maxon</a:t>
                </a:r>
                <a:r>
                  <a:rPr b="0" i="0" lang="en" sz="900" u="none" cap="none" strike="noStrike">
                    <a:solidFill>
                      <a:srgbClr val="FFFFFF"/>
                    </a:solidFill>
                    <a:latin typeface="Trebuchet MS"/>
                    <a:ea typeface="Trebuchet MS"/>
                    <a:cs typeface="Trebuchet MS"/>
                    <a:sym typeface="Trebuchet MS"/>
                  </a:rPr>
                  <a:t> </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Trebuchet MS"/>
                  <a:ea typeface="Trebuchet MS"/>
                  <a:cs typeface="Trebuchet MS"/>
                  <a:sym typeface="Trebuchet MS"/>
                </a:endParaRPr>
              </a:p>
            </p:txBody>
          </p:sp>
        </p:grpSp>
        <p:sp>
          <p:nvSpPr>
            <p:cNvPr id="361" name="Google Shape;361;p78" title="Milestone Number"/>
            <p:cNvSpPr/>
            <p:nvPr/>
          </p:nvSpPr>
          <p:spPr>
            <a:xfrm>
              <a:off x="8955720" y="1611430"/>
              <a:ext cx="297300" cy="2973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595959"/>
                  </a:solidFill>
                  <a:latin typeface="Trebuchet MS"/>
                  <a:ea typeface="Trebuchet MS"/>
                  <a:cs typeface="Trebuchet MS"/>
                  <a:sym typeface="Trebuchet MS"/>
                </a:rPr>
                <a:t>10</a:t>
              </a:r>
              <a:endParaRPr b="0" i="0" sz="1400" u="none" cap="none" strike="noStrike">
                <a:solidFill>
                  <a:srgbClr val="000000"/>
                </a:solidFill>
                <a:latin typeface="Arial"/>
                <a:ea typeface="Arial"/>
                <a:cs typeface="Arial"/>
                <a:sym typeface="Arial"/>
              </a:endParaRPr>
            </a:p>
          </p:txBody>
        </p:sp>
      </p:grpSp>
      <p:sp>
        <p:nvSpPr>
          <p:cNvPr id="362" name="Google Shape;362;p78" title="Milestone Number"/>
          <p:cNvSpPr/>
          <p:nvPr/>
        </p:nvSpPr>
        <p:spPr>
          <a:xfrm>
            <a:off x="3382725" y="3407980"/>
            <a:ext cx="304800" cy="298500"/>
          </a:xfrm>
          <a:prstGeom prst="ellipse">
            <a:avLst/>
          </a:prstGeom>
          <a:noFill/>
          <a:ln cap="flat" cmpd="sng" w="12700">
            <a:solidFill>
              <a:srgbClr val="B49823"/>
            </a:solidFill>
            <a:prstDash val="solid"/>
            <a:round/>
            <a:headEnd len="sm" w="sm" type="none"/>
            <a:tailEnd len="sm" w="sm" type="none"/>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B49823"/>
                </a:solidFill>
                <a:latin typeface="Trebuchet MS"/>
                <a:ea typeface="Trebuchet MS"/>
                <a:cs typeface="Trebuchet MS"/>
                <a:sym typeface="Trebuchet MS"/>
              </a:rPr>
              <a:t>$1M/</a:t>
            </a:r>
            <a:r>
              <a:rPr b="0" i="0" lang="en" sz="600" u="none" cap="none" strike="noStrike">
                <a:solidFill>
                  <a:srgbClr val="B49823"/>
                </a:solidFill>
                <a:latin typeface="Trebuchet MS"/>
                <a:ea typeface="Trebuchet MS"/>
                <a:cs typeface="Trebuchet MS"/>
                <a:sym typeface="Trebuchet MS"/>
              </a:rPr>
              <a:t>year</a:t>
            </a:r>
            <a:endParaRPr b="0" i="0" sz="1200" u="none" cap="none" strike="noStrike">
              <a:solidFill>
                <a:srgbClr val="B49823"/>
              </a:solidFill>
              <a:latin typeface="Arial"/>
              <a:ea typeface="Arial"/>
              <a:cs typeface="Arial"/>
              <a:sym typeface="Arial"/>
            </a:endParaRPr>
          </a:p>
        </p:txBody>
      </p:sp>
      <p:sp>
        <p:nvSpPr>
          <p:cNvPr id="363" name="Google Shape;363;p78"/>
          <p:cNvSpPr txBox="1"/>
          <p:nvPr/>
        </p:nvSpPr>
        <p:spPr>
          <a:xfrm>
            <a:off x="760016" y="4469107"/>
            <a:ext cx="5151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August</a:t>
            </a:r>
            <a:endParaRPr b="0" i="0" sz="800" u="none" cap="none" strike="noStrike">
              <a:solidFill>
                <a:srgbClr val="FFFFFF"/>
              </a:solidFill>
              <a:latin typeface="Arial"/>
              <a:ea typeface="Arial"/>
              <a:cs typeface="Arial"/>
              <a:sym typeface="Arial"/>
            </a:endParaRPr>
          </a:p>
        </p:txBody>
      </p:sp>
      <p:sp>
        <p:nvSpPr>
          <p:cNvPr id="364" name="Google Shape;364;p78"/>
          <p:cNvSpPr txBox="1"/>
          <p:nvPr/>
        </p:nvSpPr>
        <p:spPr>
          <a:xfrm>
            <a:off x="1292719" y="4469107"/>
            <a:ext cx="3693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Oct</a:t>
            </a:r>
            <a:endParaRPr b="0" i="0" sz="800" u="none" cap="none" strike="noStrike">
              <a:solidFill>
                <a:srgbClr val="FFFFFF"/>
              </a:solidFill>
              <a:latin typeface="Arial"/>
              <a:ea typeface="Arial"/>
              <a:cs typeface="Arial"/>
              <a:sym typeface="Arial"/>
            </a:endParaRPr>
          </a:p>
        </p:txBody>
      </p:sp>
      <p:sp>
        <p:nvSpPr>
          <p:cNvPr id="365" name="Google Shape;365;p78"/>
          <p:cNvSpPr txBox="1"/>
          <p:nvPr/>
        </p:nvSpPr>
        <p:spPr>
          <a:xfrm>
            <a:off x="1708459" y="4469107"/>
            <a:ext cx="3693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Feb</a:t>
            </a:r>
            <a:endParaRPr b="0" i="0" sz="800" u="none" cap="none" strike="noStrike">
              <a:solidFill>
                <a:srgbClr val="FFFFFF"/>
              </a:solidFill>
              <a:latin typeface="Arial"/>
              <a:ea typeface="Arial"/>
              <a:cs typeface="Arial"/>
              <a:sym typeface="Arial"/>
            </a:endParaRPr>
          </a:p>
        </p:txBody>
      </p:sp>
      <p:sp>
        <p:nvSpPr>
          <p:cNvPr id="366" name="Google Shape;366;p78"/>
          <p:cNvSpPr txBox="1"/>
          <p:nvPr/>
        </p:nvSpPr>
        <p:spPr>
          <a:xfrm>
            <a:off x="2139767" y="4469107"/>
            <a:ext cx="3693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May</a:t>
            </a:r>
            <a:endParaRPr b="0" i="0" sz="800" u="none" cap="none" strike="noStrike">
              <a:solidFill>
                <a:srgbClr val="FFFFFF"/>
              </a:solidFill>
              <a:latin typeface="Arial"/>
              <a:ea typeface="Arial"/>
              <a:cs typeface="Arial"/>
              <a:sym typeface="Arial"/>
            </a:endParaRPr>
          </a:p>
        </p:txBody>
      </p:sp>
      <p:sp>
        <p:nvSpPr>
          <p:cNvPr id="367" name="Google Shape;367;p78"/>
          <p:cNvSpPr txBox="1"/>
          <p:nvPr/>
        </p:nvSpPr>
        <p:spPr>
          <a:xfrm>
            <a:off x="2567560" y="4469107"/>
            <a:ext cx="5151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August</a:t>
            </a:r>
            <a:endParaRPr b="0" i="0" sz="800" u="none" cap="none" strike="noStrike">
              <a:solidFill>
                <a:srgbClr val="FFFFFF"/>
              </a:solidFill>
              <a:latin typeface="Arial"/>
              <a:ea typeface="Arial"/>
              <a:cs typeface="Arial"/>
              <a:sym typeface="Arial"/>
            </a:endParaRPr>
          </a:p>
        </p:txBody>
      </p:sp>
      <p:sp>
        <p:nvSpPr>
          <p:cNvPr id="368" name="Google Shape;368;p78"/>
          <p:cNvSpPr txBox="1"/>
          <p:nvPr/>
        </p:nvSpPr>
        <p:spPr>
          <a:xfrm>
            <a:off x="3035664" y="4469107"/>
            <a:ext cx="3693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Oct</a:t>
            </a:r>
            <a:endParaRPr b="0" i="0" sz="800" u="none" cap="none" strike="noStrike">
              <a:solidFill>
                <a:srgbClr val="FFFFFF"/>
              </a:solidFill>
              <a:latin typeface="Arial"/>
              <a:ea typeface="Arial"/>
              <a:cs typeface="Arial"/>
              <a:sym typeface="Arial"/>
            </a:endParaRPr>
          </a:p>
        </p:txBody>
      </p:sp>
      <p:sp>
        <p:nvSpPr>
          <p:cNvPr id="369" name="Google Shape;369;p78"/>
          <p:cNvSpPr txBox="1"/>
          <p:nvPr/>
        </p:nvSpPr>
        <p:spPr>
          <a:xfrm>
            <a:off x="3373411" y="4469107"/>
            <a:ext cx="3693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Feb</a:t>
            </a:r>
            <a:endParaRPr b="0" i="0" sz="800" u="none" cap="none" strike="noStrike">
              <a:solidFill>
                <a:srgbClr val="FFFFFF"/>
              </a:solidFill>
              <a:latin typeface="Arial"/>
              <a:ea typeface="Arial"/>
              <a:cs typeface="Arial"/>
              <a:sym typeface="Arial"/>
            </a:endParaRPr>
          </a:p>
        </p:txBody>
      </p:sp>
      <p:sp>
        <p:nvSpPr>
          <p:cNvPr id="370" name="Google Shape;370;p78"/>
          <p:cNvSpPr txBox="1"/>
          <p:nvPr/>
        </p:nvSpPr>
        <p:spPr>
          <a:xfrm>
            <a:off x="3748650" y="4469107"/>
            <a:ext cx="3693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May</a:t>
            </a:r>
            <a:endParaRPr b="0" i="0" sz="800" u="none" cap="none" strike="noStrike">
              <a:solidFill>
                <a:srgbClr val="FFFFFF"/>
              </a:solidFill>
              <a:latin typeface="Arial"/>
              <a:ea typeface="Arial"/>
              <a:cs typeface="Arial"/>
              <a:sym typeface="Arial"/>
            </a:endParaRPr>
          </a:p>
        </p:txBody>
      </p:sp>
      <p:sp>
        <p:nvSpPr>
          <p:cNvPr id="371" name="Google Shape;371;p78"/>
          <p:cNvSpPr txBox="1"/>
          <p:nvPr/>
        </p:nvSpPr>
        <p:spPr>
          <a:xfrm>
            <a:off x="4129622" y="4469107"/>
            <a:ext cx="5151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August</a:t>
            </a:r>
            <a:endParaRPr b="0" i="0" sz="800" u="none" cap="none" strike="noStrike">
              <a:solidFill>
                <a:srgbClr val="FFFFFF"/>
              </a:solidFill>
              <a:latin typeface="Arial"/>
              <a:ea typeface="Arial"/>
              <a:cs typeface="Arial"/>
              <a:sym typeface="Arial"/>
            </a:endParaRPr>
          </a:p>
        </p:txBody>
      </p:sp>
      <p:cxnSp>
        <p:nvCxnSpPr>
          <p:cNvPr id="372" name="Google Shape;372;p78"/>
          <p:cNvCxnSpPr/>
          <p:nvPr/>
        </p:nvCxnSpPr>
        <p:spPr>
          <a:xfrm>
            <a:off x="242980" y="4378913"/>
            <a:ext cx="8610900" cy="20700"/>
          </a:xfrm>
          <a:prstGeom prst="straightConnector1">
            <a:avLst/>
          </a:prstGeom>
          <a:noFill/>
          <a:ln cap="flat" cmpd="sng" w="9525">
            <a:solidFill>
              <a:srgbClr val="BFBFBF"/>
            </a:solidFill>
            <a:prstDash val="solid"/>
            <a:miter lim="800000"/>
            <a:headEnd len="sm" w="sm" type="none"/>
            <a:tailEnd len="med" w="med" type="triangle"/>
          </a:ln>
        </p:spPr>
      </p:cxnSp>
      <p:cxnSp>
        <p:nvCxnSpPr>
          <p:cNvPr id="373" name="Google Shape;373;p78"/>
          <p:cNvCxnSpPr/>
          <p:nvPr/>
        </p:nvCxnSpPr>
        <p:spPr>
          <a:xfrm>
            <a:off x="1481885" y="4263966"/>
            <a:ext cx="0" cy="114900"/>
          </a:xfrm>
          <a:prstGeom prst="straightConnector1">
            <a:avLst/>
          </a:prstGeom>
          <a:noFill/>
          <a:ln cap="flat" cmpd="sng" w="9525">
            <a:solidFill>
              <a:srgbClr val="D8D8D8"/>
            </a:solidFill>
            <a:prstDash val="dash"/>
            <a:miter lim="800000"/>
            <a:headEnd len="sm" w="sm" type="none"/>
            <a:tailEnd len="sm" w="sm" type="none"/>
          </a:ln>
        </p:spPr>
      </p:cxnSp>
      <p:cxnSp>
        <p:nvCxnSpPr>
          <p:cNvPr id="374" name="Google Shape;374;p78"/>
          <p:cNvCxnSpPr/>
          <p:nvPr/>
        </p:nvCxnSpPr>
        <p:spPr>
          <a:xfrm>
            <a:off x="1926694" y="4263966"/>
            <a:ext cx="0" cy="114900"/>
          </a:xfrm>
          <a:prstGeom prst="straightConnector1">
            <a:avLst/>
          </a:prstGeom>
          <a:noFill/>
          <a:ln cap="flat" cmpd="sng" w="9525">
            <a:solidFill>
              <a:srgbClr val="D8D8D8"/>
            </a:solidFill>
            <a:prstDash val="dash"/>
            <a:miter lim="800000"/>
            <a:headEnd len="sm" w="sm" type="none"/>
            <a:tailEnd len="sm" w="sm" type="none"/>
          </a:ln>
        </p:spPr>
      </p:cxnSp>
      <p:cxnSp>
        <p:nvCxnSpPr>
          <p:cNvPr id="375" name="Google Shape;375;p78"/>
          <p:cNvCxnSpPr/>
          <p:nvPr/>
        </p:nvCxnSpPr>
        <p:spPr>
          <a:xfrm>
            <a:off x="2329145" y="4263966"/>
            <a:ext cx="0" cy="114900"/>
          </a:xfrm>
          <a:prstGeom prst="straightConnector1">
            <a:avLst/>
          </a:prstGeom>
          <a:noFill/>
          <a:ln cap="flat" cmpd="sng" w="9525">
            <a:solidFill>
              <a:srgbClr val="D8D8D8"/>
            </a:solidFill>
            <a:prstDash val="dash"/>
            <a:miter lim="800000"/>
            <a:headEnd len="sm" w="sm" type="none"/>
            <a:tailEnd len="sm" w="sm" type="none"/>
          </a:ln>
        </p:spPr>
      </p:cxnSp>
      <p:cxnSp>
        <p:nvCxnSpPr>
          <p:cNvPr id="376" name="Google Shape;376;p78"/>
          <p:cNvCxnSpPr/>
          <p:nvPr/>
        </p:nvCxnSpPr>
        <p:spPr>
          <a:xfrm>
            <a:off x="3241438" y="4263966"/>
            <a:ext cx="0" cy="114900"/>
          </a:xfrm>
          <a:prstGeom prst="straightConnector1">
            <a:avLst/>
          </a:prstGeom>
          <a:noFill/>
          <a:ln cap="flat" cmpd="sng" w="9525">
            <a:solidFill>
              <a:srgbClr val="D8D8D8"/>
            </a:solidFill>
            <a:prstDash val="dash"/>
            <a:miter lim="800000"/>
            <a:headEnd len="sm" w="sm" type="none"/>
            <a:tailEnd len="sm" w="sm" type="none"/>
          </a:ln>
        </p:spPr>
      </p:cxnSp>
      <p:cxnSp>
        <p:nvCxnSpPr>
          <p:cNvPr id="377" name="Google Shape;377;p78"/>
          <p:cNvCxnSpPr/>
          <p:nvPr/>
        </p:nvCxnSpPr>
        <p:spPr>
          <a:xfrm>
            <a:off x="3917536" y="4263966"/>
            <a:ext cx="0" cy="114900"/>
          </a:xfrm>
          <a:prstGeom prst="straightConnector1">
            <a:avLst/>
          </a:prstGeom>
          <a:noFill/>
          <a:ln cap="flat" cmpd="sng" w="9525">
            <a:solidFill>
              <a:srgbClr val="D8D8D8"/>
            </a:solidFill>
            <a:prstDash val="dash"/>
            <a:miter lim="800000"/>
            <a:headEnd len="sm" w="sm" type="none"/>
            <a:tailEnd len="sm" w="sm" type="none"/>
          </a:ln>
        </p:spPr>
      </p:cxnSp>
      <p:cxnSp>
        <p:nvCxnSpPr>
          <p:cNvPr id="378" name="Google Shape;378;p78"/>
          <p:cNvCxnSpPr/>
          <p:nvPr/>
        </p:nvCxnSpPr>
        <p:spPr>
          <a:xfrm>
            <a:off x="4332090" y="4263966"/>
            <a:ext cx="0" cy="114900"/>
          </a:xfrm>
          <a:prstGeom prst="straightConnector1">
            <a:avLst/>
          </a:prstGeom>
          <a:noFill/>
          <a:ln cap="flat" cmpd="sng" w="9525">
            <a:solidFill>
              <a:srgbClr val="D8D8D8"/>
            </a:solidFill>
            <a:prstDash val="dash"/>
            <a:miter lim="800000"/>
            <a:headEnd len="sm" w="sm" type="none"/>
            <a:tailEnd len="sm" w="sm" type="none"/>
          </a:ln>
        </p:spPr>
      </p:cxnSp>
      <p:cxnSp>
        <p:nvCxnSpPr>
          <p:cNvPr id="379" name="Google Shape;379;p78"/>
          <p:cNvCxnSpPr/>
          <p:nvPr/>
        </p:nvCxnSpPr>
        <p:spPr>
          <a:xfrm>
            <a:off x="5225778" y="4263966"/>
            <a:ext cx="0" cy="114900"/>
          </a:xfrm>
          <a:prstGeom prst="straightConnector1">
            <a:avLst/>
          </a:prstGeom>
          <a:noFill/>
          <a:ln cap="flat" cmpd="sng" w="9525">
            <a:solidFill>
              <a:srgbClr val="D8D8D8"/>
            </a:solidFill>
            <a:prstDash val="dash"/>
            <a:miter lim="800000"/>
            <a:headEnd len="sm" w="sm" type="none"/>
            <a:tailEnd len="sm" w="sm" type="none"/>
          </a:ln>
        </p:spPr>
      </p:cxnSp>
      <p:sp>
        <p:nvSpPr>
          <p:cNvPr id="380" name="Google Shape;380;p78"/>
          <p:cNvSpPr txBox="1"/>
          <p:nvPr/>
        </p:nvSpPr>
        <p:spPr>
          <a:xfrm>
            <a:off x="4656064" y="4469107"/>
            <a:ext cx="3693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Jan</a:t>
            </a:r>
            <a:endParaRPr b="0" i="0" sz="800" u="none" cap="none" strike="noStrike">
              <a:solidFill>
                <a:srgbClr val="FFFFFF"/>
              </a:solidFill>
              <a:latin typeface="Arial"/>
              <a:ea typeface="Arial"/>
              <a:cs typeface="Arial"/>
              <a:sym typeface="Arial"/>
            </a:endParaRPr>
          </a:p>
        </p:txBody>
      </p:sp>
      <p:sp>
        <p:nvSpPr>
          <p:cNvPr id="381" name="Google Shape;381;p78"/>
          <p:cNvSpPr txBox="1"/>
          <p:nvPr/>
        </p:nvSpPr>
        <p:spPr>
          <a:xfrm>
            <a:off x="1173432" y="4735043"/>
            <a:ext cx="5151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2018</a:t>
            </a:r>
            <a:endParaRPr b="0" i="0" sz="1400" u="none" cap="none" strike="noStrike">
              <a:solidFill>
                <a:srgbClr val="FFFFFF"/>
              </a:solidFill>
              <a:latin typeface="Arial"/>
              <a:ea typeface="Arial"/>
              <a:cs typeface="Arial"/>
              <a:sym typeface="Arial"/>
            </a:endParaRPr>
          </a:p>
        </p:txBody>
      </p:sp>
      <p:sp>
        <p:nvSpPr>
          <p:cNvPr id="382" name="Google Shape;382;p78"/>
          <p:cNvSpPr txBox="1"/>
          <p:nvPr/>
        </p:nvSpPr>
        <p:spPr>
          <a:xfrm>
            <a:off x="2607107" y="4735043"/>
            <a:ext cx="5151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2019</a:t>
            </a:r>
            <a:endParaRPr b="0" i="0" sz="1400" u="none" cap="none" strike="noStrike">
              <a:solidFill>
                <a:srgbClr val="FFFFFF"/>
              </a:solidFill>
              <a:latin typeface="Arial"/>
              <a:ea typeface="Arial"/>
              <a:cs typeface="Arial"/>
              <a:sym typeface="Arial"/>
            </a:endParaRPr>
          </a:p>
        </p:txBody>
      </p:sp>
      <p:sp>
        <p:nvSpPr>
          <p:cNvPr id="383" name="Google Shape;383;p78"/>
          <p:cNvSpPr txBox="1"/>
          <p:nvPr/>
        </p:nvSpPr>
        <p:spPr>
          <a:xfrm>
            <a:off x="3946472" y="4735043"/>
            <a:ext cx="5151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2020</a:t>
            </a:r>
            <a:endParaRPr b="0" i="0" sz="1400" u="none" cap="none" strike="noStrike">
              <a:solidFill>
                <a:srgbClr val="FFFFFF"/>
              </a:solidFill>
              <a:latin typeface="Arial"/>
              <a:ea typeface="Arial"/>
              <a:cs typeface="Arial"/>
              <a:sym typeface="Arial"/>
            </a:endParaRPr>
          </a:p>
        </p:txBody>
      </p:sp>
      <p:cxnSp>
        <p:nvCxnSpPr>
          <p:cNvPr id="384" name="Google Shape;384;p78"/>
          <p:cNvCxnSpPr/>
          <p:nvPr/>
        </p:nvCxnSpPr>
        <p:spPr>
          <a:xfrm>
            <a:off x="539701" y="4274303"/>
            <a:ext cx="0" cy="114900"/>
          </a:xfrm>
          <a:prstGeom prst="straightConnector1">
            <a:avLst/>
          </a:prstGeom>
          <a:noFill/>
          <a:ln cap="flat" cmpd="sng" w="9525">
            <a:solidFill>
              <a:srgbClr val="D8D8D8"/>
            </a:solidFill>
            <a:prstDash val="dash"/>
            <a:miter lim="800000"/>
            <a:headEnd len="sm" w="sm" type="none"/>
            <a:tailEnd len="sm" w="sm" type="none"/>
          </a:ln>
        </p:spPr>
      </p:cxnSp>
      <p:sp>
        <p:nvSpPr>
          <p:cNvPr id="385" name="Google Shape;385;p78"/>
          <p:cNvSpPr txBox="1"/>
          <p:nvPr/>
        </p:nvSpPr>
        <p:spPr>
          <a:xfrm>
            <a:off x="331942" y="4469107"/>
            <a:ext cx="369300" cy="1635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May</a:t>
            </a:r>
            <a:endParaRPr b="0" i="0" sz="800" u="none" cap="none" strike="noStrike">
              <a:solidFill>
                <a:srgbClr val="FFFFFF"/>
              </a:solidFill>
              <a:latin typeface="Arial"/>
              <a:ea typeface="Arial"/>
              <a:cs typeface="Arial"/>
              <a:sym typeface="Arial"/>
            </a:endParaRPr>
          </a:p>
        </p:txBody>
      </p:sp>
      <p:cxnSp>
        <p:nvCxnSpPr>
          <p:cNvPr id="386" name="Google Shape;386;p78"/>
          <p:cNvCxnSpPr/>
          <p:nvPr/>
        </p:nvCxnSpPr>
        <p:spPr>
          <a:xfrm>
            <a:off x="5800030" y="4274303"/>
            <a:ext cx="0" cy="114900"/>
          </a:xfrm>
          <a:prstGeom prst="straightConnector1">
            <a:avLst/>
          </a:prstGeom>
          <a:noFill/>
          <a:ln cap="flat" cmpd="sng" w="9525">
            <a:solidFill>
              <a:srgbClr val="D8D8D8"/>
            </a:solidFill>
            <a:prstDash val="dash"/>
            <a:miter lim="800000"/>
            <a:headEnd len="sm" w="sm" type="none"/>
            <a:tailEnd len="sm" w="sm" type="none"/>
          </a:ln>
        </p:spPr>
      </p:cxnSp>
      <p:sp>
        <p:nvSpPr>
          <p:cNvPr id="387" name="Google Shape;387;p78"/>
          <p:cNvSpPr txBox="1"/>
          <p:nvPr/>
        </p:nvSpPr>
        <p:spPr>
          <a:xfrm>
            <a:off x="5080448" y="4469107"/>
            <a:ext cx="3693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August</a:t>
            </a:r>
            <a:endParaRPr b="1" i="0" sz="800" u="none" cap="none" strike="noStrike">
              <a:solidFill>
                <a:srgbClr val="FFFFFF"/>
              </a:solidFill>
              <a:latin typeface="Arial"/>
              <a:ea typeface="Arial"/>
              <a:cs typeface="Arial"/>
              <a:sym typeface="Arial"/>
            </a:endParaRPr>
          </a:p>
        </p:txBody>
      </p:sp>
      <p:sp>
        <p:nvSpPr>
          <p:cNvPr id="388" name="Google Shape;388;p78"/>
          <p:cNvSpPr txBox="1"/>
          <p:nvPr/>
        </p:nvSpPr>
        <p:spPr>
          <a:xfrm>
            <a:off x="5016592" y="4735043"/>
            <a:ext cx="5151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2021</a:t>
            </a:r>
            <a:endParaRPr b="0" i="0" sz="1400" u="none" cap="none" strike="noStrike">
              <a:solidFill>
                <a:srgbClr val="FFFFFF"/>
              </a:solidFill>
              <a:latin typeface="Arial"/>
              <a:ea typeface="Arial"/>
              <a:cs typeface="Arial"/>
              <a:sym typeface="Arial"/>
            </a:endParaRPr>
          </a:p>
        </p:txBody>
      </p:sp>
      <p:sp>
        <p:nvSpPr>
          <p:cNvPr id="389" name="Google Shape;389;p78"/>
          <p:cNvSpPr txBox="1"/>
          <p:nvPr/>
        </p:nvSpPr>
        <p:spPr>
          <a:xfrm>
            <a:off x="5866732" y="4735061"/>
            <a:ext cx="5151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2022</a:t>
            </a:r>
            <a:endParaRPr b="0" i="0" sz="1400" u="none" cap="none" strike="noStrike">
              <a:solidFill>
                <a:srgbClr val="FFFFFF"/>
              </a:solidFill>
              <a:latin typeface="Arial"/>
              <a:ea typeface="Arial"/>
              <a:cs typeface="Arial"/>
              <a:sym typeface="Arial"/>
            </a:endParaRPr>
          </a:p>
        </p:txBody>
      </p:sp>
      <p:sp>
        <p:nvSpPr>
          <p:cNvPr id="390" name="Google Shape;390;p78"/>
          <p:cNvSpPr txBox="1"/>
          <p:nvPr/>
        </p:nvSpPr>
        <p:spPr>
          <a:xfrm>
            <a:off x="6077848" y="4469990"/>
            <a:ext cx="5151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August</a:t>
            </a:r>
            <a:endParaRPr b="0" i="0" sz="1400" u="none" cap="none" strike="noStrike">
              <a:solidFill>
                <a:srgbClr val="FFFFFF"/>
              </a:solidFill>
              <a:latin typeface="Arial"/>
              <a:ea typeface="Arial"/>
              <a:cs typeface="Arial"/>
              <a:sym typeface="Arial"/>
            </a:endParaRPr>
          </a:p>
        </p:txBody>
      </p:sp>
      <p:sp>
        <p:nvSpPr>
          <p:cNvPr id="391" name="Google Shape;391;p78"/>
          <p:cNvSpPr txBox="1"/>
          <p:nvPr/>
        </p:nvSpPr>
        <p:spPr>
          <a:xfrm>
            <a:off x="6552554" y="4469107"/>
            <a:ext cx="3693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Feb</a:t>
            </a:r>
            <a:endParaRPr b="0" i="0" sz="800" u="none" cap="none" strike="noStrike">
              <a:solidFill>
                <a:srgbClr val="FFFFFF"/>
              </a:solidFill>
              <a:latin typeface="Arial"/>
              <a:ea typeface="Arial"/>
              <a:cs typeface="Arial"/>
              <a:sym typeface="Arial"/>
            </a:endParaRPr>
          </a:p>
        </p:txBody>
      </p:sp>
      <p:cxnSp>
        <p:nvCxnSpPr>
          <p:cNvPr id="392" name="Google Shape;392;p78"/>
          <p:cNvCxnSpPr/>
          <p:nvPr/>
        </p:nvCxnSpPr>
        <p:spPr>
          <a:xfrm>
            <a:off x="6716756" y="4279857"/>
            <a:ext cx="0" cy="114900"/>
          </a:xfrm>
          <a:prstGeom prst="straightConnector1">
            <a:avLst/>
          </a:prstGeom>
          <a:noFill/>
          <a:ln cap="flat" cmpd="sng" w="9525">
            <a:solidFill>
              <a:srgbClr val="D8D8D8"/>
            </a:solidFill>
            <a:prstDash val="dash"/>
            <a:miter lim="800000"/>
            <a:headEnd len="sm" w="sm" type="none"/>
            <a:tailEnd len="sm" w="sm" type="none"/>
          </a:ln>
        </p:spPr>
      </p:cxnSp>
      <p:grpSp>
        <p:nvGrpSpPr>
          <p:cNvPr id="393" name="Google Shape;393;p78"/>
          <p:cNvGrpSpPr/>
          <p:nvPr/>
        </p:nvGrpSpPr>
        <p:grpSpPr>
          <a:xfrm>
            <a:off x="5791518" y="231797"/>
            <a:ext cx="1816032" cy="3997974"/>
            <a:chOff x="8907691" y="-283646"/>
            <a:chExt cx="2614500" cy="5755794"/>
          </a:xfrm>
        </p:grpSpPr>
        <p:sp>
          <p:nvSpPr>
            <p:cNvPr id="394" name="Google Shape;394;p78" title="Milestone Arrow"/>
            <p:cNvSpPr/>
            <p:nvPr/>
          </p:nvSpPr>
          <p:spPr>
            <a:xfrm>
              <a:off x="8929718" y="877648"/>
              <a:ext cx="470400" cy="45945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Trebuchet MS"/>
                <a:ea typeface="Trebuchet MS"/>
                <a:cs typeface="Trebuchet MS"/>
                <a:sym typeface="Trebuchet MS"/>
              </a:endParaRPr>
            </a:p>
          </p:txBody>
        </p:sp>
        <p:grpSp>
          <p:nvGrpSpPr>
            <p:cNvPr id="395" name="Google Shape;395;p78" title="Milestone Text"/>
            <p:cNvGrpSpPr/>
            <p:nvPr/>
          </p:nvGrpSpPr>
          <p:grpSpPr>
            <a:xfrm>
              <a:off x="8907691" y="-283646"/>
              <a:ext cx="2614500" cy="429118"/>
              <a:chOff x="2061039" y="-1388129"/>
              <a:chExt cx="2614500" cy="414047"/>
            </a:xfrm>
          </p:grpSpPr>
          <p:sp>
            <p:nvSpPr>
              <p:cNvPr id="396" name="Google Shape;396;p78"/>
              <p:cNvSpPr txBox="1"/>
              <p:nvPr/>
            </p:nvSpPr>
            <p:spPr>
              <a:xfrm>
                <a:off x="2061039" y="-1388129"/>
                <a:ext cx="2614500" cy="188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300"/>
                  <a:buFont typeface="Arial"/>
                  <a:buNone/>
                </a:pPr>
                <a:r>
                  <a:rPr b="0" i="0" lang="en" sz="900" u="none" cap="none" strike="noStrike">
                    <a:solidFill>
                      <a:srgbClr val="FFE599"/>
                    </a:solidFill>
                    <a:latin typeface="Trebuchet MS"/>
                    <a:ea typeface="Trebuchet MS"/>
                    <a:cs typeface="Trebuchet MS"/>
                    <a:sym typeface="Trebuchet MS"/>
                  </a:rPr>
                  <a:t>Open Source Forum 2022</a:t>
                </a:r>
                <a:endParaRPr b="0" i="0" sz="900" u="none" cap="none" strike="noStrike">
                  <a:solidFill>
                    <a:srgbClr val="FFE599"/>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FFD966"/>
                  </a:solidFill>
                  <a:latin typeface="Trebuchet MS"/>
                  <a:ea typeface="Trebuchet MS"/>
                  <a:cs typeface="Trebuchet MS"/>
                  <a:sym typeface="Trebuchet MS"/>
                </a:endParaRPr>
              </a:p>
            </p:txBody>
          </p:sp>
          <p:sp>
            <p:nvSpPr>
              <p:cNvPr id="397" name="Google Shape;397;p78"/>
              <p:cNvSpPr txBox="1"/>
              <p:nvPr/>
            </p:nvSpPr>
            <p:spPr>
              <a:xfrm>
                <a:off x="2071216" y="-1127982"/>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E599"/>
                    </a:solidFill>
                    <a:latin typeface="Trebuchet MS"/>
                    <a:ea typeface="Trebuchet MS"/>
                    <a:cs typeface="Trebuchet MS"/>
                    <a:sym typeface="Trebuchet MS"/>
                  </a:rPr>
                  <a:t>March 10,2022</a:t>
                </a:r>
                <a:endParaRPr b="0" i="0" sz="200" u="none" cap="none" strike="noStrike">
                  <a:solidFill>
                    <a:srgbClr val="FFE599"/>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
                  <a:buFont typeface="Arial"/>
                  <a:buNone/>
                </a:pPr>
                <a:r>
                  <a:t/>
                </a:r>
                <a:endParaRPr b="0" i="0" sz="100" u="none" cap="none" strike="noStrike">
                  <a:solidFill>
                    <a:srgbClr val="BA461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1" i="0" lang="en" sz="800" u="none" cap="none" strike="noStrike">
                    <a:solidFill>
                      <a:srgbClr val="C3602C"/>
                    </a:solidFill>
                    <a:latin typeface="Trebuchet MS"/>
                    <a:ea typeface="Trebuchet MS"/>
                    <a:cs typeface="Trebuchet MS"/>
                    <a:sym typeface="Trebuchet MS"/>
                  </a:rPr>
                  <a:t>Rez</a:t>
                </a:r>
                <a:endParaRPr b="1" i="0" sz="8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1" i="0" lang="en" sz="800" u="none" cap="none" strike="noStrike">
                    <a:solidFill>
                      <a:srgbClr val="C3602C"/>
                    </a:solidFill>
                    <a:latin typeface="Trebuchet MS"/>
                    <a:ea typeface="Trebuchet MS"/>
                    <a:cs typeface="Trebuchet MS"/>
                    <a:sym typeface="Trebuchet MS"/>
                  </a:rPr>
                  <a:t>DPEL</a:t>
                </a:r>
                <a:endParaRPr b="1" i="0" sz="8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1" i="0" lang="en" sz="600" u="none" cap="none" strike="noStrike">
                    <a:solidFill>
                      <a:srgbClr val="C3602C"/>
                    </a:solidFill>
                    <a:latin typeface="Trebuchet MS"/>
                    <a:ea typeface="Trebuchet MS"/>
                    <a:cs typeface="Trebuchet MS"/>
                    <a:sym typeface="Trebuchet MS"/>
                  </a:rPr>
                  <a:t>Raw2ACES</a:t>
                </a:r>
                <a:endParaRPr b="1" i="0" sz="6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Trebuchet MS"/>
                  <a:ea typeface="Trebuchet MS"/>
                  <a:cs typeface="Trebuchet MS"/>
                  <a:sym typeface="Trebuchet MS"/>
                </a:endParaRPr>
              </a:p>
            </p:txBody>
          </p:sp>
        </p:grpSp>
        <p:sp>
          <p:nvSpPr>
            <p:cNvPr id="398" name="Google Shape;398;p78" title="Milestone Number"/>
            <p:cNvSpPr/>
            <p:nvPr/>
          </p:nvSpPr>
          <p:spPr>
            <a:xfrm>
              <a:off x="9007886" y="1042294"/>
              <a:ext cx="297300" cy="2973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595959"/>
                  </a:solidFill>
                  <a:latin typeface="Trebuchet MS"/>
                  <a:ea typeface="Trebuchet MS"/>
                  <a:cs typeface="Trebuchet MS"/>
                  <a:sym typeface="Trebuchet MS"/>
                </a:rPr>
                <a:t>12</a:t>
              </a:r>
              <a:endParaRPr b="0" i="0" sz="1400" u="none" cap="none" strike="noStrike">
                <a:solidFill>
                  <a:srgbClr val="000000"/>
                </a:solidFill>
                <a:latin typeface="Arial"/>
                <a:ea typeface="Arial"/>
                <a:cs typeface="Arial"/>
                <a:sym typeface="Arial"/>
              </a:endParaRPr>
            </a:p>
          </p:txBody>
        </p:sp>
      </p:grpSp>
      <p:grpSp>
        <p:nvGrpSpPr>
          <p:cNvPr id="399" name="Google Shape;399;p78"/>
          <p:cNvGrpSpPr/>
          <p:nvPr/>
        </p:nvGrpSpPr>
        <p:grpSpPr>
          <a:xfrm>
            <a:off x="4591843" y="1705982"/>
            <a:ext cx="466400" cy="2501375"/>
            <a:chOff x="7546968" y="2329333"/>
            <a:chExt cx="621866" cy="3335167"/>
          </a:xfrm>
        </p:grpSpPr>
        <p:grpSp>
          <p:nvGrpSpPr>
            <p:cNvPr id="400" name="Google Shape;400;p78"/>
            <p:cNvGrpSpPr/>
            <p:nvPr/>
          </p:nvGrpSpPr>
          <p:grpSpPr>
            <a:xfrm>
              <a:off x="7546968" y="2329333"/>
              <a:ext cx="621866" cy="3335167"/>
              <a:chOff x="8613768" y="2329333"/>
              <a:chExt cx="621866" cy="3335167"/>
            </a:xfrm>
          </p:grpSpPr>
          <p:sp>
            <p:nvSpPr>
              <p:cNvPr id="401" name="Google Shape;401;p78" title="Milestone Arrow"/>
              <p:cNvSpPr/>
              <p:nvPr/>
            </p:nvSpPr>
            <p:spPr>
              <a:xfrm>
                <a:off x="8613768" y="3133100"/>
                <a:ext cx="435600" cy="25314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Trebuchet MS"/>
                  <a:ea typeface="Trebuchet MS"/>
                  <a:cs typeface="Trebuchet MS"/>
                  <a:sym typeface="Trebuchet MS"/>
                </a:endParaRPr>
              </a:p>
            </p:txBody>
          </p:sp>
          <p:sp>
            <p:nvSpPr>
              <p:cNvPr id="402" name="Google Shape;402;p78"/>
              <p:cNvSpPr txBox="1"/>
              <p:nvPr/>
            </p:nvSpPr>
            <p:spPr>
              <a:xfrm>
                <a:off x="8616434" y="2329333"/>
                <a:ext cx="619200" cy="3843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D966"/>
                    </a:solidFill>
                    <a:latin typeface="Trebuchet MS"/>
                    <a:ea typeface="Trebuchet MS"/>
                    <a:cs typeface="Trebuchet MS"/>
                    <a:sym typeface="Trebuchet MS"/>
                  </a:rPr>
                  <a:t>Dec. 15</a:t>
                </a:r>
                <a:endParaRPr b="0" i="0" sz="1100" u="none" cap="none" strike="noStrike">
                  <a:solidFill>
                    <a:srgbClr val="FFD966"/>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D966"/>
                    </a:solidFill>
                    <a:latin typeface="Trebuchet MS"/>
                    <a:ea typeface="Trebuchet MS"/>
                    <a:cs typeface="Trebuchet MS"/>
                    <a:sym typeface="Trebuchet MS"/>
                  </a:rPr>
                  <a:t>2020</a:t>
                </a:r>
                <a:endParaRPr b="0" i="0" sz="8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20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Adobe</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ETC</a:t>
                </a:r>
                <a:endParaRPr b="0" i="0" sz="800" u="none" cap="none" strike="noStrike">
                  <a:solidFill>
                    <a:srgbClr val="FFFFFF"/>
                  </a:solidFill>
                  <a:latin typeface="Trebuchet MS"/>
                  <a:ea typeface="Trebuchet MS"/>
                  <a:cs typeface="Trebuchet MS"/>
                  <a:sym typeface="Trebuchet MS"/>
                </a:endParaRPr>
              </a:p>
            </p:txBody>
          </p:sp>
        </p:grpSp>
        <p:sp>
          <p:nvSpPr>
            <p:cNvPr id="403" name="Google Shape;403;p78" title="Milestone Number"/>
            <p:cNvSpPr/>
            <p:nvPr/>
          </p:nvSpPr>
          <p:spPr>
            <a:xfrm>
              <a:off x="7627497" y="3280728"/>
              <a:ext cx="275100" cy="2751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595959"/>
                  </a:solidFill>
                  <a:latin typeface="Trebuchet MS"/>
                  <a:ea typeface="Trebuchet MS"/>
                  <a:cs typeface="Trebuchet MS"/>
                  <a:sym typeface="Trebuchet MS"/>
                </a:rPr>
                <a:t>09</a:t>
              </a:r>
              <a:endParaRPr b="0" i="0" sz="1400" u="none" cap="none" strike="noStrike">
                <a:solidFill>
                  <a:srgbClr val="000000"/>
                </a:solidFill>
                <a:latin typeface="Arial"/>
                <a:ea typeface="Arial"/>
                <a:cs typeface="Arial"/>
                <a:sym typeface="Arial"/>
              </a:endParaRPr>
            </a:p>
          </p:txBody>
        </p:sp>
      </p:grpSp>
      <p:grpSp>
        <p:nvGrpSpPr>
          <p:cNvPr id="404" name="Google Shape;404;p78" title="Milestone 3"/>
          <p:cNvGrpSpPr/>
          <p:nvPr/>
        </p:nvGrpSpPr>
        <p:grpSpPr>
          <a:xfrm>
            <a:off x="6199641" y="635075"/>
            <a:ext cx="1194797" cy="3590772"/>
            <a:chOff x="3275133" y="269694"/>
            <a:chExt cx="1720123" cy="5169554"/>
          </a:xfrm>
        </p:grpSpPr>
        <p:sp>
          <p:nvSpPr>
            <p:cNvPr id="405" name="Google Shape;405;p78" title="Milestone Arrow"/>
            <p:cNvSpPr/>
            <p:nvPr/>
          </p:nvSpPr>
          <p:spPr>
            <a:xfrm>
              <a:off x="3275133" y="2226548"/>
              <a:ext cx="470400" cy="32127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Trebuchet MS"/>
                <a:ea typeface="Trebuchet MS"/>
                <a:cs typeface="Trebuchet MS"/>
                <a:sym typeface="Trebuchet MS"/>
              </a:endParaRPr>
            </a:p>
          </p:txBody>
        </p:sp>
        <p:sp>
          <p:nvSpPr>
            <p:cNvPr id="406" name="Google Shape;406;p78" title="Milestone Number"/>
            <p:cNvSpPr/>
            <p:nvPr/>
          </p:nvSpPr>
          <p:spPr>
            <a:xfrm>
              <a:off x="3361849" y="2360183"/>
              <a:ext cx="297000" cy="2970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595959"/>
                  </a:solidFill>
                  <a:latin typeface="Trebuchet MS"/>
                  <a:ea typeface="Trebuchet MS"/>
                  <a:cs typeface="Trebuchet MS"/>
                  <a:sym typeface="Trebuchet MS"/>
                </a:rPr>
                <a:t>13</a:t>
              </a:r>
              <a:endParaRPr b="0" i="0" sz="1400" u="none" cap="none" strike="noStrike">
                <a:solidFill>
                  <a:srgbClr val="000000"/>
                </a:solidFill>
                <a:latin typeface="Arial"/>
                <a:ea typeface="Arial"/>
                <a:cs typeface="Arial"/>
                <a:sym typeface="Arial"/>
              </a:endParaRPr>
            </a:p>
          </p:txBody>
        </p:sp>
        <p:grpSp>
          <p:nvGrpSpPr>
            <p:cNvPr id="407" name="Google Shape;407;p78" title="Milestone Text"/>
            <p:cNvGrpSpPr/>
            <p:nvPr/>
          </p:nvGrpSpPr>
          <p:grpSpPr>
            <a:xfrm>
              <a:off x="3276856" y="269694"/>
              <a:ext cx="1718400" cy="675081"/>
              <a:chOff x="1937417" y="-1189897"/>
              <a:chExt cx="1718400" cy="675081"/>
            </a:xfrm>
          </p:grpSpPr>
          <p:sp>
            <p:nvSpPr>
              <p:cNvPr id="408" name="Google Shape;408;p78"/>
              <p:cNvSpPr txBox="1"/>
              <p:nvPr/>
            </p:nvSpPr>
            <p:spPr>
              <a:xfrm>
                <a:off x="1937419" y="-1189897"/>
                <a:ext cx="1565700" cy="557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300"/>
                  <a:buFont typeface="Arial"/>
                  <a:buNone/>
                </a:pPr>
                <a:r>
                  <a:rPr b="0" i="0" lang="en" sz="1100" u="none" cap="none" strike="noStrike">
                    <a:solidFill>
                      <a:srgbClr val="FFD966"/>
                    </a:solidFill>
                    <a:latin typeface="Trebuchet MS"/>
                    <a:ea typeface="Trebuchet MS"/>
                    <a:cs typeface="Trebuchet MS"/>
                    <a:sym typeface="Trebuchet MS"/>
                  </a:rPr>
                  <a:t>Open Source </a:t>
                </a:r>
                <a:endParaRPr b="0" i="0" sz="11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300"/>
                  <a:buFont typeface="Arial"/>
                  <a:buNone/>
                </a:pPr>
                <a:r>
                  <a:rPr b="0" i="0" lang="en" sz="1100" u="none" cap="none" strike="noStrike">
                    <a:solidFill>
                      <a:srgbClr val="FFD966"/>
                    </a:solidFill>
                    <a:latin typeface="Trebuchet MS"/>
                    <a:ea typeface="Trebuchet MS"/>
                    <a:cs typeface="Trebuchet MS"/>
                    <a:sym typeface="Trebuchet MS"/>
                  </a:rPr>
                  <a:t>Days 2022</a:t>
                </a:r>
                <a:endParaRPr b="0" i="0" sz="1100" u="none" cap="none" strike="noStrike">
                  <a:solidFill>
                    <a:srgbClr val="FFD966"/>
                  </a:solidFill>
                  <a:latin typeface="Arial"/>
                  <a:ea typeface="Arial"/>
                  <a:cs typeface="Arial"/>
                  <a:sym typeface="Arial"/>
                </a:endParaRPr>
              </a:p>
            </p:txBody>
          </p:sp>
          <p:sp>
            <p:nvSpPr>
              <p:cNvPr id="409" name="Google Shape;409;p78"/>
              <p:cNvSpPr txBox="1"/>
              <p:nvPr/>
            </p:nvSpPr>
            <p:spPr>
              <a:xfrm>
                <a:off x="1937417" y="-668716"/>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D966"/>
                    </a:solidFill>
                    <a:latin typeface="Trebuchet MS"/>
                    <a:ea typeface="Trebuchet MS"/>
                    <a:cs typeface="Trebuchet MS"/>
                    <a:sym typeface="Trebuchet MS"/>
                  </a:rPr>
                  <a:t>August 8-9, 2022</a:t>
                </a:r>
                <a:endParaRPr b="0" i="0" sz="8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00"/>
                  <a:buFont typeface="Arial"/>
                  <a:buNone/>
                </a:pPr>
                <a:r>
                  <a:t/>
                </a:r>
                <a:endParaRPr b="0" i="0" sz="200" u="none" cap="none" strike="noStrike">
                  <a:solidFill>
                    <a:srgbClr val="4EB7C5"/>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1" i="0" lang="en" sz="800" u="none" cap="none" strike="noStrike">
                    <a:solidFill>
                      <a:srgbClr val="C3602C"/>
                    </a:solidFill>
                    <a:latin typeface="Trebuchet MS"/>
                    <a:ea typeface="Trebuchet MS"/>
                    <a:cs typeface="Trebuchet MS"/>
                    <a:sym typeface="Trebuchet MS"/>
                  </a:rPr>
                  <a:t>OpenFX</a:t>
                </a:r>
                <a:endParaRPr b="1" i="0" sz="8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1" i="0" lang="en" sz="800" u="none" cap="none" strike="noStrike">
                    <a:solidFill>
                      <a:srgbClr val="C3602C"/>
                    </a:solidFill>
                    <a:latin typeface="Trebuchet MS"/>
                    <a:ea typeface="Trebuchet MS"/>
                    <a:cs typeface="Trebuchet MS"/>
                    <a:sym typeface="Trebuchet MS"/>
                  </a:rPr>
                  <a:t>OpenAssetIO</a:t>
                </a:r>
                <a:endParaRPr b="1" i="0" sz="8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1" i="0" lang="en" sz="800" u="none" cap="none" strike="noStrike">
                    <a:solidFill>
                      <a:srgbClr val="C3602C"/>
                    </a:solidFill>
                    <a:latin typeface="Trebuchet MS"/>
                    <a:ea typeface="Trebuchet MS"/>
                    <a:cs typeface="Trebuchet MS"/>
                    <a:sym typeface="Trebuchet MS"/>
                  </a:rPr>
                  <a:t>Open Review </a:t>
                </a:r>
                <a:endParaRPr b="1" i="0" sz="8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1" i="0" lang="en" sz="800" u="none" cap="none" strike="noStrike">
                    <a:solidFill>
                      <a:srgbClr val="C3602C"/>
                    </a:solidFill>
                    <a:latin typeface="Trebuchet MS"/>
                    <a:ea typeface="Trebuchet MS"/>
                    <a:cs typeface="Trebuchet MS"/>
                    <a:sym typeface="Trebuchet MS"/>
                  </a:rPr>
                  <a:t>Initiative</a:t>
                </a:r>
                <a:endParaRPr b="1" i="0" sz="8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Canonical</a:t>
                </a:r>
                <a:endParaRPr b="0" i="0" sz="8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Khronos Group</a:t>
                </a:r>
                <a:endParaRPr b="0" i="0" sz="8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Trebuchet MS"/>
                  <a:ea typeface="Trebuchet MS"/>
                  <a:cs typeface="Trebuchet MS"/>
                  <a:sym typeface="Trebuchet MS"/>
                </a:endParaRPr>
              </a:p>
            </p:txBody>
          </p:sp>
        </p:grpSp>
      </p:grpSp>
      <p:grpSp>
        <p:nvGrpSpPr>
          <p:cNvPr id="410" name="Google Shape;410;p78"/>
          <p:cNvGrpSpPr/>
          <p:nvPr/>
        </p:nvGrpSpPr>
        <p:grpSpPr>
          <a:xfrm>
            <a:off x="5417350" y="1663056"/>
            <a:ext cx="466425" cy="2571398"/>
            <a:chOff x="9537094" y="2280168"/>
            <a:chExt cx="621900" cy="3428530"/>
          </a:xfrm>
        </p:grpSpPr>
        <p:grpSp>
          <p:nvGrpSpPr>
            <p:cNvPr id="411" name="Google Shape;411;p78"/>
            <p:cNvGrpSpPr/>
            <p:nvPr/>
          </p:nvGrpSpPr>
          <p:grpSpPr>
            <a:xfrm>
              <a:off x="9537094" y="2280168"/>
              <a:ext cx="621900" cy="3428530"/>
              <a:chOff x="10070494" y="2280168"/>
              <a:chExt cx="621900" cy="3428530"/>
            </a:xfrm>
          </p:grpSpPr>
          <p:sp>
            <p:nvSpPr>
              <p:cNvPr id="412" name="Google Shape;412;p78" title="Milestone Arrow"/>
              <p:cNvSpPr/>
              <p:nvPr/>
            </p:nvSpPr>
            <p:spPr>
              <a:xfrm>
                <a:off x="10070494" y="2809198"/>
                <a:ext cx="435600" cy="28995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Trebuchet MS"/>
                  <a:ea typeface="Trebuchet MS"/>
                  <a:cs typeface="Trebuchet MS"/>
                  <a:sym typeface="Trebuchet MS"/>
                </a:endParaRPr>
              </a:p>
            </p:txBody>
          </p:sp>
          <p:sp>
            <p:nvSpPr>
              <p:cNvPr id="413" name="Google Shape;413;p78"/>
              <p:cNvSpPr txBox="1"/>
              <p:nvPr/>
            </p:nvSpPr>
            <p:spPr>
              <a:xfrm>
                <a:off x="10070494" y="2280168"/>
                <a:ext cx="621900" cy="776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D966"/>
                    </a:solidFill>
                    <a:latin typeface="Trebuchet MS"/>
                    <a:ea typeface="Trebuchet MS"/>
                    <a:cs typeface="Trebuchet MS"/>
                    <a:sym typeface="Trebuchet MS"/>
                  </a:rPr>
                  <a:t>Jan. 28 </a:t>
                </a:r>
                <a:endParaRPr b="0" i="0" sz="8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D966"/>
                    </a:solidFill>
                    <a:latin typeface="Trebuchet MS"/>
                    <a:ea typeface="Trebuchet MS"/>
                    <a:cs typeface="Trebuchet MS"/>
                    <a:sym typeface="Trebuchet MS"/>
                  </a:rPr>
                  <a:t>2022</a:t>
                </a:r>
                <a:endParaRPr b="0" i="0" sz="8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Wevr</a:t>
                </a:r>
                <a:endParaRPr b="0" i="0" sz="800" u="none" cap="none" strike="noStrike">
                  <a:solidFill>
                    <a:srgbClr val="FFFFFF"/>
                  </a:solidFill>
                  <a:latin typeface="Trebuchet MS"/>
                  <a:ea typeface="Trebuchet MS"/>
                  <a:cs typeface="Trebuchet MS"/>
                  <a:sym typeface="Trebuchet MS"/>
                </a:endParaRPr>
              </a:p>
            </p:txBody>
          </p:sp>
        </p:grpSp>
        <p:sp>
          <p:nvSpPr>
            <p:cNvPr id="414" name="Google Shape;414;p78" title="Milestone Number"/>
            <p:cNvSpPr/>
            <p:nvPr/>
          </p:nvSpPr>
          <p:spPr>
            <a:xfrm>
              <a:off x="9628865" y="2949719"/>
              <a:ext cx="275100" cy="2751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595959"/>
                  </a:solidFill>
                  <a:latin typeface="Trebuchet MS"/>
                  <a:ea typeface="Trebuchet MS"/>
                  <a:cs typeface="Trebuchet MS"/>
                  <a:sym typeface="Trebuchet MS"/>
                </a:rPr>
                <a:t>11</a:t>
              </a:r>
              <a:endParaRPr b="0" i="0" sz="1400" u="none" cap="none" strike="noStrike">
                <a:solidFill>
                  <a:srgbClr val="000000"/>
                </a:solidFill>
                <a:latin typeface="Arial"/>
                <a:ea typeface="Arial"/>
                <a:cs typeface="Arial"/>
                <a:sym typeface="Arial"/>
              </a:endParaRPr>
            </a:p>
          </p:txBody>
        </p:sp>
      </p:grpSp>
      <p:cxnSp>
        <p:nvCxnSpPr>
          <p:cNvPr id="415" name="Google Shape;415;p78"/>
          <p:cNvCxnSpPr/>
          <p:nvPr/>
        </p:nvCxnSpPr>
        <p:spPr>
          <a:xfrm>
            <a:off x="2830476" y="4274297"/>
            <a:ext cx="0" cy="114900"/>
          </a:xfrm>
          <a:prstGeom prst="straightConnector1">
            <a:avLst/>
          </a:prstGeom>
          <a:noFill/>
          <a:ln cap="flat" cmpd="sng" w="9525">
            <a:solidFill>
              <a:srgbClr val="D8D8D8"/>
            </a:solidFill>
            <a:prstDash val="dash"/>
            <a:miter lim="800000"/>
            <a:headEnd len="sm" w="sm" type="none"/>
            <a:tailEnd len="sm" w="sm" type="none"/>
          </a:ln>
        </p:spPr>
      </p:cxnSp>
      <p:cxnSp>
        <p:nvCxnSpPr>
          <p:cNvPr id="416" name="Google Shape;416;p78"/>
          <p:cNvCxnSpPr/>
          <p:nvPr/>
        </p:nvCxnSpPr>
        <p:spPr>
          <a:xfrm>
            <a:off x="4829733" y="4274297"/>
            <a:ext cx="0" cy="114900"/>
          </a:xfrm>
          <a:prstGeom prst="straightConnector1">
            <a:avLst/>
          </a:prstGeom>
          <a:noFill/>
          <a:ln cap="flat" cmpd="sng" w="9525">
            <a:solidFill>
              <a:srgbClr val="D8D8D8"/>
            </a:solidFill>
            <a:prstDash val="dash"/>
            <a:miter lim="800000"/>
            <a:headEnd len="sm" w="sm" type="none"/>
            <a:tailEnd len="sm" w="sm" type="none"/>
          </a:ln>
        </p:spPr>
      </p:cxnSp>
      <p:cxnSp>
        <p:nvCxnSpPr>
          <p:cNvPr id="417" name="Google Shape;417;p78"/>
          <p:cNvCxnSpPr/>
          <p:nvPr/>
        </p:nvCxnSpPr>
        <p:spPr>
          <a:xfrm>
            <a:off x="6327001" y="4266925"/>
            <a:ext cx="0" cy="114900"/>
          </a:xfrm>
          <a:prstGeom prst="straightConnector1">
            <a:avLst/>
          </a:prstGeom>
          <a:noFill/>
          <a:ln cap="flat" cmpd="sng" w="9525">
            <a:solidFill>
              <a:srgbClr val="D8D8D8"/>
            </a:solidFill>
            <a:prstDash val="dash"/>
            <a:miter lim="800000"/>
            <a:headEnd len="sm" w="sm" type="none"/>
            <a:tailEnd len="sm" w="sm" type="none"/>
          </a:ln>
        </p:spPr>
      </p:cxnSp>
      <p:cxnSp>
        <p:nvCxnSpPr>
          <p:cNvPr id="418" name="Google Shape;418;p78"/>
          <p:cNvCxnSpPr/>
          <p:nvPr/>
        </p:nvCxnSpPr>
        <p:spPr>
          <a:xfrm>
            <a:off x="7277004" y="4266916"/>
            <a:ext cx="0" cy="114900"/>
          </a:xfrm>
          <a:prstGeom prst="straightConnector1">
            <a:avLst/>
          </a:prstGeom>
          <a:noFill/>
          <a:ln cap="flat" cmpd="sng" w="9525">
            <a:solidFill>
              <a:srgbClr val="D8D8D8"/>
            </a:solidFill>
            <a:prstDash val="dash"/>
            <a:miter lim="800000"/>
            <a:headEnd len="sm" w="sm" type="none"/>
            <a:tailEnd len="sm" w="sm" type="none"/>
          </a:ln>
        </p:spPr>
      </p:cxnSp>
      <p:sp>
        <p:nvSpPr>
          <p:cNvPr id="419" name="Google Shape;419;p78" title="Milestone Number"/>
          <p:cNvSpPr/>
          <p:nvPr/>
        </p:nvSpPr>
        <p:spPr>
          <a:xfrm>
            <a:off x="967088" y="264248"/>
            <a:ext cx="206400" cy="2064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595959"/>
                </a:solidFill>
                <a:latin typeface="Trebuchet MS"/>
                <a:ea typeface="Trebuchet MS"/>
                <a:cs typeface="Trebuchet MS"/>
                <a:sym typeface="Trebuchet MS"/>
              </a:rPr>
              <a:t>01</a:t>
            </a:r>
            <a:endParaRPr b="0" i="0" sz="1400" u="none" cap="none" strike="noStrike">
              <a:solidFill>
                <a:srgbClr val="000000"/>
              </a:solidFill>
              <a:latin typeface="Arial"/>
              <a:ea typeface="Arial"/>
              <a:cs typeface="Arial"/>
              <a:sym typeface="Arial"/>
            </a:endParaRPr>
          </a:p>
        </p:txBody>
      </p:sp>
      <p:grpSp>
        <p:nvGrpSpPr>
          <p:cNvPr id="420" name="Google Shape;420;p78"/>
          <p:cNvGrpSpPr/>
          <p:nvPr/>
        </p:nvGrpSpPr>
        <p:grpSpPr>
          <a:xfrm>
            <a:off x="6565531" y="2019409"/>
            <a:ext cx="1222975" cy="2178875"/>
            <a:chOff x="8975110" y="-182491"/>
            <a:chExt cx="1760689" cy="3136877"/>
          </a:xfrm>
        </p:grpSpPr>
        <p:sp>
          <p:nvSpPr>
            <p:cNvPr id="421" name="Google Shape;421;p78" title="Milestone Arrow"/>
            <p:cNvSpPr/>
            <p:nvPr/>
          </p:nvSpPr>
          <p:spPr>
            <a:xfrm>
              <a:off x="8997146" y="899386"/>
              <a:ext cx="470400" cy="20550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Trebuchet MS"/>
                <a:ea typeface="Trebuchet MS"/>
                <a:cs typeface="Trebuchet MS"/>
                <a:sym typeface="Trebuchet MS"/>
              </a:endParaRPr>
            </a:p>
          </p:txBody>
        </p:sp>
        <p:grpSp>
          <p:nvGrpSpPr>
            <p:cNvPr id="422" name="Google Shape;422;p78" title="Milestone Text"/>
            <p:cNvGrpSpPr/>
            <p:nvPr/>
          </p:nvGrpSpPr>
          <p:grpSpPr>
            <a:xfrm>
              <a:off x="8975110" y="-182491"/>
              <a:ext cx="1760689" cy="586495"/>
              <a:chOff x="2128458" y="-1290525"/>
              <a:chExt cx="1760689" cy="565896"/>
            </a:xfrm>
          </p:grpSpPr>
          <p:sp>
            <p:nvSpPr>
              <p:cNvPr id="423" name="Google Shape;423;p78"/>
              <p:cNvSpPr txBox="1"/>
              <p:nvPr/>
            </p:nvSpPr>
            <p:spPr>
              <a:xfrm>
                <a:off x="2128458" y="-1290525"/>
                <a:ext cx="1404300" cy="188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300"/>
                  <a:buFont typeface="Arial"/>
                  <a:buNone/>
                </a:pPr>
                <a:r>
                  <a:rPr b="0" i="0" lang="en" sz="800" u="none" cap="none" strike="noStrike">
                    <a:solidFill>
                      <a:srgbClr val="FFD966"/>
                    </a:solidFill>
                    <a:latin typeface="Trebuchet MS"/>
                    <a:ea typeface="Trebuchet MS"/>
                    <a:cs typeface="Trebuchet MS"/>
                    <a:sym typeface="Trebuchet MS"/>
                  </a:rPr>
                  <a:t>Open Source </a:t>
                </a:r>
                <a:endParaRPr b="0" i="0" sz="8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300"/>
                  <a:buFont typeface="Arial"/>
                  <a:buNone/>
                </a:pPr>
                <a:r>
                  <a:rPr b="0" i="0" lang="en" sz="800" u="none" cap="none" strike="noStrike">
                    <a:solidFill>
                      <a:srgbClr val="FFD966"/>
                    </a:solidFill>
                    <a:latin typeface="Trebuchet MS"/>
                    <a:ea typeface="Trebuchet MS"/>
                    <a:cs typeface="Trebuchet MS"/>
                    <a:sym typeface="Trebuchet MS"/>
                  </a:rPr>
                  <a:t>Forum 2023</a:t>
                </a:r>
                <a:endParaRPr b="0" i="0" sz="800" u="none" cap="none" strike="noStrike">
                  <a:solidFill>
                    <a:srgbClr val="FFD966"/>
                  </a:solidFill>
                  <a:latin typeface="Trebuchet MS"/>
                  <a:ea typeface="Trebuchet MS"/>
                  <a:cs typeface="Trebuchet MS"/>
                  <a:sym typeface="Trebuchet MS"/>
                </a:endParaRPr>
              </a:p>
            </p:txBody>
          </p:sp>
          <p:sp>
            <p:nvSpPr>
              <p:cNvPr id="424" name="Google Shape;424;p78"/>
              <p:cNvSpPr txBox="1"/>
              <p:nvPr/>
            </p:nvSpPr>
            <p:spPr>
              <a:xfrm>
                <a:off x="2170747" y="-878529"/>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 sz="700" u="none" cap="none" strike="noStrike">
                    <a:solidFill>
                      <a:srgbClr val="FFD966"/>
                    </a:solidFill>
                    <a:latin typeface="Trebuchet MS"/>
                    <a:ea typeface="Trebuchet MS"/>
                    <a:cs typeface="Trebuchet MS"/>
                    <a:sym typeface="Trebuchet MS"/>
                  </a:rPr>
                  <a:t>Feb. 16 2023</a:t>
                </a:r>
                <a:endParaRPr b="0" i="0" sz="7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
                  <a:buFont typeface="Arial"/>
                  <a:buNone/>
                </a:pPr>
                <a:r>
                  <a:t/>
                </a:r>
                <a:endParaRPr b="0" i="0" sz="100" u="none" cap="none" strike="noStrike">
                  <a:solidFill>
                    <a:srgbClr val="BA461C"/>
                  </a:solidFill>
                  <a:latin typeface="Trebuchet MS"/>
                  <a:ea typeface="Trebuchet MS"/>
                  <a:cs typeface="Trebuchet MS"/>
                  <a:sym typeface="Trebuchet MS"/>
                </a:endParaRPr>
              </a:p>
              <a:p>
                <a:pPr indent="0" lvl="0" marL="0" marR="0" rtl="0" algn="l">
                  <a:lnSpc>
                    <a:spcPct val="100000"/>
                  </a:lnSpc>
                  <a:spcBef>
                    <a:spcPts val="0"/>
                  </a:spcBef>
                  <a:spcAft>
                    <a:spcPts val="0"/>
                  </a:spcAft>
                  <a:buClr>
                    <a:schemeClr val="dk1"/>
                  </a:buClr>
                  <a:buSzPts val="800"/>
                  <a:buFont typeface="Arial"/>
                  <a:buNone/>
                </a:pPr>
                <a:r>
                  <a:rPr b="0" i="0" lang="en" sz="800" u="none" cap="none" strike="noStrike">
                    <a:solidFill>
                      <a:schemeClr val="lt1"/>
                    </a:solidFill>
                    <a:latin typeface="Trebuchet MS"/>
                    <a:ea typeface="Trebuchet MS"/>
                    <a:cs typeface="Trebuchet MS"/>
                    <a:sym typeface="Trebuchet MS"/>
                  </a:rPr>
                  <a:t>HP</a:t>
                </a:r>
                <a:endParaRPr b="0" i="0" sz="8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chemeClr val="dk1"/>
                  </a:buClr>
                  <a:buSzPts val="800"/>
                  <a:buFont typeface="Arial"/>
                  <a:buNone/>
                </a:pPr>
                <a:r>
                  <a:rPr b="0" i="0" lang="en" sz="800" u="none" cap="none" strike="noStrike">
                    <a:solidFill>
                      <a:schemeClr val="lt1"/>
                    </a:solidFill>
                    <a:latin typeface="Trebuchet MS"/>
                    <a:ea typeface="Trebuchet MS"/>
                    <a:cs typeface="Trebuchet MS"/>
                    <a:sym typeface="Trebuchet MS"/>
                  </a:rPr>
                  <a:t>Framestore</a:t>
                </a:r>
                <a:endParaRPr b="0" i="0" sz="8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Trebuchet MS"/>
                  <a:ea typeface="Trebuchet MS"/>
                  <a:cs typeface="Trebuchet MS"/>
                  <a:sym typeface="Trebuchet MS"/>
                </a:endParaRPr>
              </a:p>
            </p:txBody>
          </p:sp>
        </p:grpSp>
        <p:sp>
          <p:nvSpPr>
            <p:cNvPr id="425" name="Google Shape;425;p78" title="Milestone Number"/>
            <p:cNvSpPr/>
            <p:nvPr/>
          </p:nvSpPr>
          <p:spPr>
            <a:xfrm>
              <a:off x="9107417" y="1051325"/>
              <a:ext cx="297300" cy="2973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595959"/>
                  </a:solidFill>
                  <a:latin typeface="Trebuchet MS"/>
                  <a:ea typeface="Trebuchet MS"/>
                  <a:cs typeface="Trebuchet MS"/>
                  <a:sym typeface="Trebuchet MS"/>
                </a:rPr>
                <a:t>14</a:t>
              </a:r>
              <a:endParaRPr b="0" i="0" sz="1400" u="none" cap="none" strike="noStrike">
                <a:solidFill>
                  <a:srgbClr val="000000"/>
                </a:solidFill>
                <a:latin typeface="Arial"/>
                <a:ea typeface="Arial"/>
                <a:cs typeface="Arial"/>
                <a:sym typeface="Arial"/>
              </a:endParaRPr>
            </a:p>
          </p:txBody>
        </p:sp>
      </p:grpSp>
      <p:cxnSp>
        <p:nvCxnSpPr>
          <p:cNvPr id="426" name="Google Shape;426;p78"/>
          <p:cNvCxnSpPr/>
          <p:nvPr/>
        </p:nvCxnSpPr>
        <p:spPr>
          <a:xfrm>
            <a:off x="1090172" y="4246423"/>
            <a:ext cx="0" cy="114900"/>
          </a:xfrm>
          <a:prstGeom prst="straightConnector1">
            <a:avLst/>
          </a:prstGeom>
          <a:noFill/>
          <a:ln cap="flat" cmpd="sng" w="9525">
            <a:solidFill>
              <a:srgbClr val="D8D8D8"/>
            </a:solidFill>
            <a:prstDash val="dash"/>
            <a:miter lim="800000"/>
            <a:headEnd len="sm" w="sm" type="none"/>
            <a:tailEnd len="sm" w="sm" type="none"/>
          </a:ln>
        </p:spPr>
      </p:cxnSp>
      <p:sp>
        <p:nvSpPr>
          <p:cNvPr id="427" name="Google Shape;427;p78"/>
          <p:cNvSpPr txBox="1"/>
          <p:nvPr/>
        </p:nvSpPr>
        <p:spPr>
          <a:xfrm>
            <a:off x="5588834" y="4469104"/>
            <a:ext cx="3693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Feb</a:t>
            </a:r>
            <a:endParaRPr b="1" i="0" sz="800" u="none" cap="none" strike="noStrike">
              <a:solidFill>
                <a:srgbClr val="FFFFFF"/>
              </a:solidFill>
              <a:latin typeface="Arial"/>
              <a:ea typeface="Arial"/>
              <a:cs typeface="Arial"/>
              <a:sym typeface="Arial"/>
            </a:endParaRPr>
          </a:p>
        </p:txBody>
      </p:sp>
      <p:sp>
        <p:nvSpPr>
          <p:cNvPr id="428" name="Google Shape;428;p78"/>
          <p:cNvSpPr txBox="1"/>
          <p:nvPr/>
        </p:nvSpPr>
        <p:spPr>
          <a:xfrm>
            <a:off x="6860882" y="4735061"/>
            <a:ext cx="5151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2023</a:t>
            </a:r>
            <a:endParaRPr b="0" i="0" sz="1400" u="none" cap="none" strike="noStrike">
              <a:solidFill>
                <a:srgbClr val="FFFFFF"/>
              </a:solidFill>
              <a:latin typeface="Arial"/>
              <a:ea typeface="Arial"/>
              <a:cs typeface="Arial"/>
              <a:sym typeface="Arial"/>
            </a:endParaRPr>
          </a:p>
        </p:txBody>
      </p:sp>
      <p:sp>
        <p:nvSpPr>
          <p:cNvPr id="429" name="Google Shape;429;p78"/>
          <p:cNvSpPr txBox="1"/>
          <p:nvPr/>
        </p:nvSpPr>
        <p:spPr>
          <a:xfrm>
            <a:off x="7001028" y="4476532"/>
            <a:ext cx="5151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August</a:t>
            </a:r>
            <a:endParaRPr b="0" i="0" sz="800" u="none" cap="none" strike="noStrike">
              <a:solidFill>
                <a:srgbClr val="FFFFFF"/>
              </a:solidFill>
              <a:latin typeface="Arial"/>
              <a:ea typeface="Arial"/>
              <a:cs typeface="Arial"/>
              <a:sym typeface="Arial"/>
            </a:endParaRPr>
          </a:p>
        </p:txBody>
      </p:sp>
      <p:grpSp>
        <p:nvGrpSpPr>
          <p:cNvPr id="430" name="Google Shape;430;p78" title="Milestone 3"/>
          <p:cNvGrpSpPr/>
          <p:nvPr/>
        </p:nvGrpSpPr>
        <p:grpSpPr>
          <a:xfrm>
            <a:off x="7146826" y="610225"/>
            <a:ext cx="1194786" cy="3609778"/>
            <a:chOff x="3275150" y="242254"/>
            <a:chExt cx="1720106" cy="5196916"/>
          </a:xfrm>
        </p:grpSpPr>
        <p:sp>
          <p:nvSpPr>
            <p:cNvPr id="431" name="Google Shape;431;p78" title="Milestone Arrow"/>
            <p:cNvSpPr/>
            <p:nvPr/>
          </p:nvSpPr>
          <p:spPr>
            <a:xfrm>
              <a:off x="3275150" y="1978370"/>
              <a:ext cx="470400" cy="34608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Trebuchet MS"/>
                <a:ea typeface="Trebuchet MS"/>
                <a:cs typeface="Trebuchet MS"/>
                <a:sym typeface="Trebuchet MS"/>
              </a:endParaRPr>
            </a:p>
          </p:txBody>
        </p:sp>
        <p:sp>
          <p:nvSpPr>
            <p:cNvPr id="432" name="Google Shape;432;p78" title="Milestone Number"/>
            <p:cNvSpPr/>
            <p:nvPr/>
          </p:nvSpPr>
          <p:spPr>
            <a:xfrm>
              <a:off x="3361849" y="2140777"/>
              <a:ext cx="297000" cy="2970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595959"/>
                  </a:solidFill>
                  <a:latin typeface="Trebuchet MS"/>
                  <a:ea typeface="Trebuchet MS"/>
                  <a:cs typeface="Trebuchet MS"/>
                  <a:sym typeface="Trebuchet MS"/>
                </a:rPr>
                <a:t>15</a:t>
              </a:r>
              <a:endParaRPr b="0" i="0" sz="1400" u="none" cap="none" strike="noStrike">
                <a:solidFill>
                  <a:srgbClr val="000000"/>
                </a:solidFill>
                <a:latin typeface="Arial"/>
                <a:ea typeface="Arial"/>
                <a:cs typeface="Arial"/>
                <a:sym typeface="Arial"/>
              </a:endParaRPr>
            </a:p>
          </p:txBody>
        </p:sp>
        <p:grpSp>
          <p:nvGrpSpPr>
            <p:cNvPr id="433" name="Google Shape;433;p78" title="Milestone Text"/>
            <p:cNvGrpSpPr/>
            <p:nvPr/>
          </p:nvGrpSpPr>
          <p:grpSpPr>
            <a:xfrm>
              <a:off x="3276847" y="242254"/>
              <a:ext cx="1718409" cy="725787"/>
              <a:chOff x="1937408" y="-1217337"/>
              <a:chExt cx="1718409" cy="725787"/>
            </a:xfrm>
          </p:grpSpPr>
          <p:sp>
            <p:nvSpPr>
              <p:cNvPr id="434" name="Google Shape;434;p78"/>
              <p:cNvSpPr txBox="1"/>
              <p:nvPr/>
            </p:nvSpPr>
            <p:spPr>
              <a:xfrm>
                <a:off x="1937408" y="-1217337"/>
                <a:ext cx="1177800" cy="557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300"/>
                  <a:buFont typeface="Arial"/>
                  <a:buNone/>
                </a:pPr>
                <a:r>
                  <a:rPr b="0" i="0" lang="en" sz="1100" u="none" cap="none" strike="noStrike">
                    <a:solidFill>
                      <a:srgbClr val="FFF2CC"/>
                    </a:solidFill>
                    <a:latin typeface="Trebuchet MS"/>
                    <a:ea typeface="Trebuchet MS"/>
                    <a:cs typeface="Trebuchet MS"/>
                    <a:sym typeface="Trebuchet MS"/>
                  </a:rPr>
                  <a:t>Open Source Days 2023</a:t>
                </a:r>
                <a:endParaRPr b="0" i="0" sz="1100" u="none" cap="none" strike="noStrike">
                  <a:solidFill>
                    <a:srgbClr val="FFF2CC"/>
                  </a:solidFill>
                  <a:latin typeface="Arial"/>
                  <a:ea typeface="Arial"/>
                  <a:cs typeface="Arial"/>
                  <a:sym typeface="Arial"/>
                </a:endParaRPr>
              </a:p>
            </p:txBody>
          </p:sp>
          <p:sp>
            <p:nvSpPr>
              <p:cNvPr id="435" name="Google Shape;435;p78"/>
              <p:cNvSpPr txBox="1"/>
              <p:nvPr/>
            </p:nvSpPr>
            <p:spPr>
              <a:xfrm>
                <a:off x="1937417" y="-645450"/>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F2CC"/>
                    </a:solidFill>
                    <a:latin typeface="Trebuchet MS"/>
                    <a:ea typeface="Trebuchet MS"/>
                    <a:cs typeface="Trebuchet MS"/>
                    <a:sym typeface="Trebuchet MS"/>
                  </a:rPr>
                  <a:t>July 25 - </a:t>
                </a:r>
                <a:endParaRPr b="0" i="0" sz="800" u="none" cap="none" strike="noStrike">
                  <a:solidFill>
                    <a:srgbClr val="FFF2C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F2CC"/>
                    </a:solidFill>
                    <a:latin typeface="Trebuchet MS"/>
                    <a:ea typeface="Trebuchet MS"/>
                    <a:cs typeface="Trebuchet MS"/>
                    <a:sym typeface="Trebuchet MS"/>
                  </a:rPr>
                  <a:t>August 7, 2023</a:t>
                </a:r>
                <a:endParaRPr b="0" i="0" sz="800" u="none" cap="none" strike="noStrike">
                  <a:solidFill>
                    <a:srgbClr val="FFF2C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1" i="0" lang="en" sz="800" u="none" cap="none" strike="noStrike">
                    <a:solidFill>
                      <a:srgbClr val="C3602C"/>
                    </a:solidFill>
                    <a:latin typeface="Trebuchet MS"/>
                    <a:ea typeface="Trebuchet MS"/>
                    <a:cs typeface="Trebuchet MS"/>
                    <a:sym typeface="Trebuchet MS"/>
                  </a:rPr>
                  <a:t>OpenImageIO</a:t>
                </a:r>
                <a:endParaRPr b="0" i="0" sz="2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Otoy</a:t>
                </a:r>
                <a:endParaRPr b="0" i="0" sz="8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Bolt Graphics</a:t>
                </a:r>
                <a:endParaRPr b="0" i="0" sz="8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Coreweave</a:t>
                </a:r>
                <a:endParaRPr b="0" i="0" sz="8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Trebuchet MS"/>
                  <a:ea typeface="Trebuchet MS"/>
                  <a:cs typeface="Trebuchet MS"/>
                  <a:sym typeface="Trebuchet MS"/>
                </a:endParaRPr>
              </a:p>
            </p:txBody>
          </p:sp>
        </p:grpSp>
      </p:grpSp>
      <p:sp>
        <p:nvSpPr>
          <p:cNvPr id="436" name="Google Shape;436;p78"/>
          <p:cNvSpPr txBox="1"/>
          <p:nvPr/>
        </p:nvSpPr>
        <p:spPr>
          <a:xfrm>
            <a:off x="7749220" y="4735043"/>
            <a:ext cx="5151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2024</a:t>
            </a:r>
            <a:endParaRPr b="0" i="0" sz="1400" u="none" cap="none" strike="noStrike">
              <a:solidFill>
                <a:srgbClr val="FFFFFF"/>
              </a:solidFill>
              <a:latin typeface="Arial"/>
              <a:ea typeface="Arial"/>
              <a:cs typeface="Arial"/>
              <a:sym typeface="Arial"/>
            </a:endParaRPr>
          </a:p>
        </p:txBody>
      </p:sp>
      <p:grpSp>
        <p:nvGrpSpPr>
          <p:cNvPr id="437" name="Google Shape;437;p78"/>
          <p:cNvGrpSpPr/>
          <p:nvPr/>
        </p:nvGrpSpPr>
        <p:grpSpPr>
          <a:xfrm>
            <a:off x="7518304" y="1820622"/>
            <a:ext cx="1200676" cy="2377338"/>
            <a:chOff x="9007213" y="-259748"/>
            <a:chExt cx="1728586" cy="3213922"/>
          </a:xfrm>
        </p:grpSpPr>
        <p:sp>
          <p:nvSpPr>
            <p:cNvPr id="438" name="Google Shape;438;p78" title="Milestone Arrow"/>
            <p:cNvSpPr/>
            <p:nvPr/>
          </p:nvSpPr>
          <p:spPr>
            <a:xfrm>
              <a:off x="9029245" y="666374"/>
              <a:ext cx="470400" cy="22878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Trebuchet MS"/>
                <a:ea typeface="Trebuchet MS"/>
                <a:cs typeface="Trebuchet MS"/>
                <a:sym typeface="Trebuchet MS"/>
              </a:endParaRPr>
            </a:p>
          </p:txBody>
        </p:sp>
        <p:grpSp>
          <p:nvGrpSpPr>
            <p:cNvPr id="439" name="Google Shape;439;p78" title="Milestone Text"/>
            <p:cNvGrpSpPr/>
            <p:nvPr/>
          </p:nvGrpSpPr>
          <p:grpSpPr>
            <a:xfrm>
              <a:off x="9007213" y="-259748"/>
              <a:ext cx="1728586" cy="509236"/>
              <a:chOff x="2160561" y="-1365070"/>
              <a:chExt cx="1728586" cy="491351"/>
            </a:xfrm>
          </p:grpSpPr>
          <p:sp>
            <p:nvSpPr>
              <p:cNvPr id="440" name="Google Shape;440;p78"/>
              <p:cNvSpPr txBox="1"/>
              <p:nvPr/>
            </p:nvSpPr>
            <p:spPr>
              <a:xfrm>
                <a:off x="2160561" y="-1365070"/>
                <a:ext cx="1404300" cy="188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300"/>
                  <a:buFont typeface="Arial"/>
                  <a:buNone/>
                </a:pPr>
                <a:r>
                  <a:rPr b="0" i="0" lang="en" sz="800" u="none" cap="none" strike="noStrike">
                    <a:solidFill>
                      <a:srgbClr val="FFD966"/>
                    </a:solidFill>
                    <a:latin typeface="Trebuchet MS"/>
                    <a:ea typeface="Trebuchet MS"/>
                    <a:cs typeface="Trebuchet MS"/>
                    <a:sym typeface="Trebuchet MS"/>
                  </a:rPr>
                  <a:t>Open Source </a:t>
                </a:r>
                <a:endParaRPr b="0" i="0" sz="8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300"/>
                  <a:buFont typeface="Arial"/>
                  <a:buNone/>
                </a:pPr>
                <a:r>
                  <a:rPr b="0" i="0" lang="en" sz="800" u="none" cap="none" strike="noStrike">
                    <a:solidFill>
                      <a:srgbClr val="FFD966"/>
                    </a:solidFill>
                    <a:latin typeface="Trebuchet MS"/>
                    <a:ea typeface="Trebuchet MS"/>
                    <a:cs typeface="Trebuchet MS"/>
                    <a:sym typeface="Trebuchet MS"/>
                  </a:rPr>
                  <a:t>Forum 2024</a:t>
                </a:r>
                <a:endParaRPr b="0" i="0" sz="800" u="none" cap="none" strike="noStrike">
                  <a:solidFill>
                    <a:srgbClr val="FFD966"/>
                  </a:solidFill>
                  <a:latin typeface="Trebuchet MS"/>
                  <a:ea typeface="Trebuchet MS"/>
                  <a:cs typeface="Trebuchet MS"/>
                  <a:sym typeface="Trebuchet MS"/>
                </a:endParaRPr>
              </a:p>
            </p:txBody>
          </p:sp>
          <p:sp>
            <p:nvSpPr>
              <p:cNvPr id="441" name="Google Shape;441;p78"/>
              <p:cNvSpPr txBox="1"/>
              <p:nvPr/>
            </p:nvSpPr>
            <p:spPr>
              <a:xfrm>
                <a:off x="2170747" y="-1027619"/>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D966"/>
                    </a:solidFill>
                    <a:latin typeface="Trebuchet MS"/>
                    <a:ea typeface="Trebuchet MS"/>
                    <a:cs typeface="Trebuchet MS"/>
                    <a:sym typeface="Trebuchet MS"/>
                  </a:rPr>
                  <a:t>Feb 22 2024</a:t>
                </a:r>
                <a:endParaRPr b="0" i="0" sz="8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
                  <a:buFont typeface="Arial"/>
                  <a:buNone/>
                </a:pPr>
                <a:r>
                  <a:t/>
                </a:r>
                <a:endParaRPr b="0" i="0" sz="100" u="none" cap="none" strike="noStrike">
                  <a:solidFill>
                    <a:srgbClr val="BA461C"/>
                  </a:solidFill>
                  <a:latin typeface="Trebuchet MS"/>
                  <a:ea typeface="Trebuchet MS"/>
                  <a:cs typeface="Trebuchet MS"/>
                  <a:sym typeface="Trebuchet MS"/>
                </a:endParaRPr>
              </a:p>
              <a:p>
                <a:pPr indent="0" lvl="0" marL="0" marR="0" rtl="0" algn="l">
                  <a:lnSpc>
                    <a:spcPct val="100000"/>
                  </a:lnSpc>
                  <a:spcBef>
                    <a:spcPts val="0"/>
                  </a:spcBef>
                  <a:spcAft>
                    <a:spcPts val="0"/>
                  </a:spcAft>
                  <a:buClr>
                    <a:schemeClr val="dk1"/>
                  </a:buClr>
                  <a:buSzPts val="800"/>
                  <a:buFont typeface="Arial"/>
                  <a:buNone/>
                </a:pPr>
                <a:r>
                  <a:rPr b="0" i="0" lang="en" sz="800" u="none" cap="none" strike="noStrike">
                    <a:solidFill>
                      <a:schemeClr val="lt1"/>
                    </a:solidFill>
                    <a:latin typeface="Trebuchet MS"/>
                    <a:ea typeface="Trebuchet MS"/>
                    <a:cs typeface="Trebuchet MS"/>
                    <a:sym typeface="Trebuchet MS"/>
                  </a:rPr>
                  <a:t>Mod Tech </a:t>
                </a:r>
                <a:endParaRPr b="0" i="0" sz="8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chemeClr val="dk1"/>
                  </a:buClr>
                  <a:buSzPts val="800"/>
                  <a:buFont typeface="Arial"/>
                  <a:buNone/>
                </a:pPr>
                <a:r>
                  <a:rPr b="0" i="0" lang="en" sz="800" u="none" cap="none" strike="noStrike">
                    <a:solidFill>
                      <a:schemeClr val="lt1"/>
                    </a:solidFill>
                    <a:latin typeface="Trebuchet MS"/>
                    <a:ea typeface="Trebuchet MS"/>
                    <a:cs typeface="Trebuchet MS"/>
                    <a:sym typeface="Trebuchet MS"/>
                  </a:rPr>
                  <a:t>Labs</a:t>
                </a:r>
                <a:endParaRPr b="0" i="0" sz="8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Trebuchet MS"/>
                  <a:ea typeface="Trebuchet MS"/>
                  <a:cs typeface="Trebuchet MS"/>
                  <a:sym typeface="Trebuchet MS"/>
                </a:endParaRPr>
              </a:p>
            </p:txBody>
          </p:sp>
        </p:grpSp>
        <p:sp>
          <p:nvSpPr>
            <p:cNvPr id="442" name="Google Shape;442;p78" title="Milestone Number"/>
            <p:cNvSpPr/>
            <p:nvPr/>
          </p:nvSpPr>
          <p:spPr>
            <a:xfrm>
              <a:off x="9107417" y="809505"/>
              <a:ext cx="297300" cy="2973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595959"/>
                  </a:solidFill>
                  <a:latin typeface="Trebuchet MS"/>
                  <a:ea typeface="Trebuchet MS"/>
                  <a:cs typeface="Trebuchet MS"/>
                  <a:sym typeface="Trebuchet MS"/>
                </a:rPr>
                <a:t>16</a:t>
              </a:r>
              <a:endParaRPr b="0" i="0" sz="1400" u="none" cap="none" strike="noStrike">
                <a:solidFill>
                  <a:srgbClr val="000000"/>
                </a:solidFill>
                <a:latin typeface="Arial"/>
                <a:ea typeface="Arial"/>
                <a:cs typeface="Arial"/>
                <a:sym typeface="Arial"/>
              </a:endParaRPr>
            </a:p>
          </p:txBody>
        </p:sp>
      </p:grpSp>
      <p:sp>
        <p:nvSpPr>
          <p:cNvPr id="443" name="Google Shape;443;p78"/>
          <p:cNvSpPr txBox="1"/>
          <p:nvPr/>
        </p:nvSpPr>
        <p:spPr>
          <a:xfrm>
            <a:off x="7516267" y="4486657"/>
            <a:ext cx="3693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Feb</a:t>
            </a:r>
            <a:endParaRPr b="0" i="0" sz="800" u="none" cap="none" strike="noStrike">
              <a:solidFill>
                <a:srgbClr val="FFFFFF"/>
              </a:solidFill>
              <a:latin typeface="Arial"/>
              <a:ea typeface="Arial"/>
              <a:cs typeface="Arial"/>
              <a:sym typeface="Arial"/>
            </a:endParaRPr>
          </a:p>
        </p:txBody>
      </p:sp>
      <p:cxnSp>
        <p:nvCxnSpPr>
          <p:cNvPr id="444" name="Google Shape;444;p78"/>
          <p:cNvCxnSpPr/>
          <p:nvPr/>
        </p:nvCxnSpPr>
        <p:spPr>
          <a:xfrm>
            <a:off x="7697647" y="4304444"/>
            <a:ext cx="0" cy="114900"/>
          </a:xfrm>
          <a:prstGeom prst="straightConnector1">
            <a:avLst/>
          </a:prstGeom>
          <a:noFill/>
          <a:ln cap="flat" cmpd="sng" w="9525">
            <a:solidFill>
              <a:srgbClr val="D8D8D8"/>
            </a:solidFill>
            <a:prstDash val="dash"/>
            <a:miter lim="800000"/>
            <a:headEnd len="sm" w="sm" type="none"/>
            <a:tailEnd len="sm" w="sm" type="none"/>
          </a:ln>
        </p:spPr>
      </p:cxnSp>
      <p:cxnSp>
        <p:nvCxnSpPr>
          <p:cNvPr id="445" name="Google Shape;445;p78"/>
          <p:cNvCxnSpPr/>
          <p:nvPr/>
        </p:nvCxnSpPr>
        <p:spPr>
          <a:xfrm>
            <a:off x="3584338" y="4263966"/>
            <a:ext cx="0" cy="114900"/>
          </a:xfrm>
          <a:prstGeom prst="straightConnector1">
            <a:avLst/>
          </a:prstGeom>
          <a:noFill/>
          <a:ln cap="flat" cmpd="sng" w="9525">
            <a:solidFill>
              <a:srgbClr val="D8D8D8"/>
            </a:solidFill>
            <a:prstDash val="dash"/>
            <a:miter lim="800000"/>
            <a:headEnd len="sm" w="sm" type="none"/>
            <a:tailEnd len="sm" w="sm" type="none"/>
          </a:ln>
        </p:spPr>
      </p:cxnSp>
      <p:grpSp>
        <p:nvGrpSpPr>
          <p:cNvPr id="446" name="Google Shape;446;p78" title="Milestone 3"/>
          <p:cNvGrpSpPr/>
          <p:nvPr/>
        </p:nvGrpSpPr>
        <p:grpSpPr>
          <a:xfrm>
            <a:off x="8091638" y="164065"/>
            <a:ext cx="1194190" cy="4055978"/>
            <a:chOff x="3275158" y="-400072"/>
            <a:chExt cx="1719248" cy="5839300"/>
          </a:xfrm>
        </p:grpSpPr>
        <p:sp>
          <p:nvSpPr>
            <p:cNvPr id="447" name="Google Shape;447;p78" title="Milestone Arrow"/>
            <p:cNvSpPr/>
            <p:nvPr/>
          </p:nvSpPr>
          <p:spPr>
            <a:xfrm>
              <a:off x="3275158" y="896328"/>
              <a:ext cx="470400" cy="45429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Trebuchet MS"/>
                <a:ea typeface="Trebuchet MS"/>
                <a:cs typeface="Trebuchet MS"/>
                <a:sym typeface="Trebuchet MS"/>
              </a:endParaRPr>
            </a:p>
          </p:txBody>
        </p:sp>
        <p:sp>
          <p:nvSpPr>
            <p:cNvPr id="448" name="Google Shape;448;p78" title="Milestone Number"/>
            <p:cNvSpPr/>
            <p:nvPr/>
          </p:nvSpPr>
          <p:spPr>
            <a:xfrm>
              <a:off x="3361849" y="1039026"/>
              <a:ext cx="297000" cy="2970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595959"/>
                  </a:solidFill>
                  <a:latin typeface="Trebuchet MS"/>
                  <a:ea typeface="Trebuchet MS"/>
                  <a:cs typeface="Trebuchet MS"/>
                  <a:sym typeface="Trebuchet MS"/>
                </a:rPr>
                <a:t>17</a:t>
              </a:r>
              <a:endParaRPr b="0" i="0" sz="1400" u="none" cap="none" strike="noStrike">
                <a:solidFill>
                  <a:srgbClr val="000000"/>
                </a:solidFill>
                <a:latin typeface="Arial"/>
                <a:ea typeface="Arial"/>
                <a:cs typeface="Arial"/>
                <a:sym typeface="Arial"/>
              </a:endParaRPr>
            </a:p>
          </p:txBody>
        </p:sp>
        <p:grpSp>
          <p:nvGrpSpPr>
            <p:cNvPr id="449" name="Google Shape;449;p78" title="Milestone Text"/>
            <p:cNvGrpSpPr/>
            <p:nvPr/>
          </p:nvGrpSpPr>
          <p:grpSpPr>
            <a:xfrm>
              <a:off x="3276006" y="-400072"/>
              <a:ext cx="1718400" cy="692543"/>
              <a:chOff x="1936567" y="-1859663"/>
              <a:chExt cx="1718400" cy="692543"/>
            </a:xfrm>
          </p:grpSpPr>
          <p:sp>
            <p:nvSpPr>
              <p:cNvPr id="450" name="Google Shape;450;p78"/>
              <p:cNvSpPr txBox="1"/>
              <p:nvPr/>
            </p:nvSpPr>
            <p:spPr>
              <a:xfrm>
                <a:off x="1937408" y="-1859663"/>
                <a:ext cx="1177800" cy="557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300"/>
                  <a:buFont typeface="Arial"/>
                  <a:buNone/>
                </a:pPr>
                <a:r>
                  <a:rPr b="0" i="0" lang="en" sz="1100" u="none" cap="none" strike="noStrike">
                    <a:solidFill>
                      <a:srgbClr val="FFF2CC"/>
                    </a:solidFill>
                    <a:latin typeface="Trebuchet MS"/>
                    <a:ea typeface="Trebuchet MS"/>
                    <a:cs typeface="Trebuchet MS"/>
                    <a:sym typeface="Trebuchet MS"/>
                  </a:rPr>
                  <a:t>Open Source Days 2024</a:t>
                </a:r>
                <a:endParaRPr b="0" i="0" sz="1100" u="none" cap="none" strike="noStrike">
                  <a:solidFill>
                    <a:srgbClr val="FFF2CC"/>
                  </a:solidFill>
                  <a:latin typeface="Arial"/>
                  <a:ea typeface="Arial"/>
                  <a:cs typeface="Arial"/>
                  <a:sym typeface="Arial"/>
                </a:endParaRPr>
              </a:p>
            </p:txBody>
          </p:sp>
          <p:sp>
            <p:nvSpPr>
              <p:cNvPr id="451" name="Google Shape;451;p78"/>
              <p:cNvSpPr txBox="1"/>
              <p:nvPr/>
            </p:nvSpPr>
            <p:spPr>
              <a:xfrm>
                <a:off x="1936567" y="-1321020"/>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F2CC"/>
                    </a:solidFill>
                    <a:latin typeface="Trebuchet MS"/>
                    <a:ea typeface="Trebuchet MS"/>
                    <a:cs typeface="Trebuchet MS"/>
                    <a:sym typeface="Trebuchet MS"/>
                  </a:rPr>
                  <a:t>July 23-29 202</a:t>
                </a:r>
                <a:r>
                  <a:rPr lang="en" sz="800">
                    <a:solidFill>
                      <a:srgbClr val="FFF2CC"/>
                    </a:solidFill>
                    <a:latin typeface="Trebuchet MS"/>
                    <a:ea typeface="Trebuchet MS"/>
                    <a:cs typeface="Trebuchet MS"/>
                    <a:sym typeface="Trebuchet MS"/>
                  </a:rPr>
                  <a:t>4</a:t>
                </a:r>
                <a:endParaRPr b="0" i="0" sz="800" u="none" cap="none" strike="noStrike">
                  <a:solidFill>
                    <a:srgbClr val="FFF2C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t/>
                </a:r>
                <a:endParaRPr b="0" i="0" sz="2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F2CC"/>
                    </a:solidFill>
                    <a:latin typeface="Trebuchet MS"/>
                    <a:ea typeface="Trebuchet MS"/>
                    <a:cs typeface="Trebuchet MS"/>
                    <a:sym typeface="Trebuchet MS"/>
                  </a:rPr>
                  <a:t>Samsung</a:t>
                </a:r>
                <a:endParaRPr b="0" i="0" sz="800" u="none" cap="none" strike="noStrike">
                  <a:solidFill>
                    <a:srgbClr val="FFF2C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F2CC"/>
                    </a:solidFill>
                    <a:latin typeface="Trebuchet MS"/>
                    <a:ea typeface="Trebuchet MS"/>
                    <a:cs typeface="Trebuchet MS"/>
                    <a:sym typeface="Trebuchet MS"/>
                  </a:rPr>
                  <a:t>Caligra</a:t>
                </a:r>
                <a:endParaRPr b="0" i="0" sz="800" u="none" cap="none" strike="noStrike">
                  <a:solidFill>
                    <a:srgbClr val="FFF2C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Trebuchet MS"/>
                  <a:ea typeface="Trebuchet MS"/>
                  <a:cs typeface="Trebuchet MS"/>
                  <a:sym typeface="Trebuchet MS"/>
                </a:endParaRPr>
              </a:p>
            </p:txBody>
          </p:sp>
        </p:grpSp>
      </p:grpSp>
      <p:cxnSp>
        <p:nvCxnSpPr>
          <p:cNvPr id="452" name="Google Shape;452;p78"/>
          <p:cNvCxnSpPr/>
          <p:nvPr/>
        </p:nvCxnSpPr>
        <p:spPr>
          <a:xfrm>
            <a:off x="8291941" y="4276154"/>
            <a:ext cx="0" cy="114900"/>
          </a:xfrm>
          <a:prstGeom prst="straightConnector1">
            <a:avLst/>
          </a:prstGeom>
          <a:noFill/>
          <a:ln cap="flat" cmpd="sng" w="9525">
            <a:solidFill>
              <a:srgbClr val="D8D8D8"/>
            </a:solidFill>
            <a:prstDash val="dash"/>
            <a:miter lim="800000"/>
            <a:headEnd len="sm" w="sm" type="none"/>
            <a:tailEnd len="sm" w="sm" type="none"/>
          </a:ln>
        </p:spPr>
      </p:cxnSp>
      <p:sp>
        <p:nvSpPr>
          <p:cNvPr id="453" name="Google Shape;453;p78"/>
          <p:cNvSpPr txBox="1"/>
          <p:nvPr/>
        </p:nvSpPr>
        <p:spPr>
          <a:xfrm>
            <a:off x="8015965" y="4485770"/>
            <a:ext cx="5151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August</a:t>
            </a:r>
            <a:endParaRPr b="0" i="0" sz="800" u="none" cap="none" strike="noStrike">
              <a:solidFill>
                <a:srgbClr val="FFFFFF"/>
              </a:solidFill>
              <a:latin typeface="Arial"/>
              <a:ea typeface="Arial"/>
              <a:cs typeface="Arial"/>
              <a:sym typeface="Arial"/>
            </a:endParaRPr>
          </a:p>
        </p:txBody>
      </p:sp>
      <p:pic>
        <p:nvPicPr>
          <p:cNvPr id="454" name="Google Shape;454;p78"/>
          <p:cNvPicPr preferRelativeResize="0"/>
          <p:nvPr/>
        </p:nvPicPr>
        <p:blipFill rotWithShape="1">
          <a:blip r:embed="rId4">
            <a:alphaModFix/>
          </a:blip>
          <a:srcRect b="0" l="0" r="0" t="0"/>
          <a:stretch/>
        </p:blipFill>
        <p:spPr>
          <a:xfrm>
            <a:off x="7146750" y="155930"/>
            <a:ext cx="349200" cy="429551"/>
          </a:xfrm>
          <a:prstGeom prst="rect">
            <a:avLst/>
          </a:prstGeom>
          <a:noFill/>
          <a:ln>
            <a:noFill/>
          </a:ln>
        </p:spPr>
      </p:pic>
      <p:grpSp>
        <p:nvGrpSpPr>
          <p:cNvPr id="455" name="Google Shape;455;p78"/>
          <p:cNvGrpSpPr/>
          <p:nvPr/>
        </p:nvGrpSpPr>
        <p:grpSpPr>
          <a:xfrm>
            <a:off x="8471926" y="1067616"/>
            <a:ext cx="1200676" cy="3139302"/>
            <a:chOff x="9017385" y="-1289895"/>
            <a:chExt cx="1728586" cy="4244020"/>
          </a:xfrm>
        </p:grpSpPr>
        <p:sp>
          <p:nvSpPr>
            <p:cNvPr id="456" name="Google Shape;456;p78" title="Milestone Arrow"/>
            <p:cNvSpPr/>
            <p:nvPr/>
          </p:nvSpPr>
          <p:spPr>
            <a:xfrm>
              <a:off x="9039410" y="-58775"/>
              <a:ext cx="470400" cy="30129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Trebuchet MS"/>
                <a:ea typeface="Trebuchet MS"/>
                <a:cs typeface="Trebuchet MS"/>
                <a:sym typeface="Trebuchet MS"/>
              </a:endParaRPr>
            </a:p>
          </p:txBody>
        </p:sp>
        <p:grpSp>
          <p:nvGrpSpPr>
            <p:cNvPr id="457" name="Google Shape;457;p78" title="Milestone Text"/>
            <p:cNvGrpSpPr/>
            <p:nvPr/>
          </p:nvGrpSpPr>
          <p:grpSpPr>
            <a:xfrm>
              <a:off x="9017385" y="-1289895"/>
              <a:ext cx="1728586" cy="519553"/>
              <a:chOff x="2170733" y="-2359037"/>
              <a:chExt cx="1728586" cy="501305"/>
            </a:xfrm>
          </p:grpSpPr>
          <p:sp>
            <p:nvSpPr>
              <p:cNvPr id="458" name="Google Shape;458;p78"/>
              <p:cNvSpPr txBox="1"/>
              <p:nvPr/>
            </p:nvSpPr>
            <p:spPr>
              <a:xfrm>
                <a:off x="2170733" y="-2359037"/>
                <a:ext cx="1404300" cy="188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300"/>
                  <a:buFont typeface="Arial"/>
                  <a:buNone/>
                </a:pPr>
                <a:r>
                  <a:rPr b="0" i="0" lang="en" sz="800" u="none" cap="none" strike="noStrike">
                    <a:solidFill>
                      <a:srgbClr val="FFD966"/>
                    </a:solidFill>
                    <a:latin typeface="Trebuchet MS"/>
                    <a:ea typeface="Trebuchet MS"/>
                    <a:cs typeface="Trebuchet MS"/>
                    <a:sym typeface="Trebuchet MS"/>
                  </a:rPr>
                  <a:t>Open Source </a:t>
                </a:r>
                <a:endParaRPr b="0" i="0" sz="8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300"/>
                  <a:buFont typeface="Arial"/>
                  <a:buNone/>
                </a:pPr>
                <a:r>
                  <a:rPr b="0" i="0" lang="en" sz="800" u="none" cap="none" strike="noStrike">
                    <a:solidFill>
                      <a:srgbClr val="FFD966"/>
                    </a:solidFill>
                    <a:latin typeface="Trebuchet MS"/>
                    <a:ea typeface="Trebuchet MS"/>
                    <a:cs typeface="Trebuchet MS"/>
                    <a:sym typeface="Trebuchet MS"/>
                  </a:rPr>
                  <a:t>Forum 202</a:t>
                </a:r>
                <a:r>
                  <a:rPr lang="en" sz="800">
                    <a:solidFill>
                      <a:srgbClr val="FFD966"/>
                    </a:solidFill>
                    <a:latin typeface="Trebuchet MS"/>
                    <a:ea typeface="Trebuchet MS"/>
                    <a:cs typeface="Trebuchet MS"/>
                    <a:sym typeface="Trebuchet MS"/>
                  </a:rPr>
                  <a:t>5</a:t>
                </a:r>
                <a:endParaRPr b="0" i="0" sz="1200" u="none" cap="none" strike="noStrike">
                  <a:solidFill>
                    <a:srgbClr val="FFD966"/>
                  </a:solidFill>
                  <a:latin typeface="Trebuchet MS"/>
                  <a:ea typeface="Trebuchet MS"/>
                  <a:cs typeface="Trebuchet MS"/>
                  <a:sym typeface="Trebuchet MS"/>
                </a:endParaRPr>
              </a:p>
            </p:txBody>
          </p:sp>
          <p:sp>
            <p:nvSpPr>
              <p:cNvPr id="459" name="Google Shape;459;p78"/>
              <p:cNvSpPr txBox="1"/>
              <p:nvPr/>
            </p:nvSpPr>
            <p:spPr>
              <a:xfrm>
                <a:off x="2180919" y="-2011632"/>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D966"/>
                    </a:solidFill>
                    <a:latin typeface="Trebuchet MS"/>
                    <a:ea typeface="Trebuchet MS"/>
                    <a:cs typeface="Trebuchet MS"/>
                    <a:sym typeface="Trebuchet MS"/>
                  </a:rPr>
                  <a:t>Feb </a:t>
                </a:r>
                <a:r>
                  <a:rPr lang="en" sz="800">
                    <a:solidFill>
                      <a:srgbClr val="FFD966"/>
                    </a:solidFill>
                    <a:latin typeface="Trebuchet MS"/>
                    <a:ea typeface="Trebuchet MS"/>
                    <a:cs typeface="Trebuchet MS"/>
                    <a:sym typeface="Trebuchet MS"/>
                  </a:rPr>
                  <a:t>13</a:t>
                </a:r>
                <a:r>
                  <a:rPr b="0" i="0" lang="en" sz="800" u="none" cap="none" strike="noStrike">
                    <a:solidFill>
                      <a:srgbClr val="FFD966"/>
                    </a:solidFill>
                    <a:latin typeface="Trebuchet MS"/>
                    <a:ea typeface="Trebuchet MS"/>
                    <a:cs typeface="Trebuchet MS"/>
                    <a:sym typeface="Trebuchet MS"/>
                  </a:rPr>
                  <a:t> 202</a:t>
                </a:r>
                <a:r>
                  <a:rPr lang="en" sz="800">
                    <a:solidFill>
                      <a:srgbClr val="FFD966"/>
                    </a:solidFill>
                    <a:latin typeface="Trebuchet MS"/>
                    <a:ea typeface="Trebuchet MS"/>
                    <a:cs typeface="Trebuchet MS"/>
                    <a:sym typeface="Trebuchet MS"/>
                  </a:rPr>
                  <a:t>5</a:t>
                </a:r>
                <a:endParaRPr b="0" i="0" sz="2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
                  <a:buFont typeface="Arial"/>
                  <a:buNone/>
                </a:pPr>
                <a:r>
                  <a:t/>
                </a:r>
                <a:endParaRPr b="0" i="0" sz="100" u="none" cap="none" strike="noStrike">
                  <a:solidFill>
                    <a:srgbClr val="BA461C"/>
                  </a:solidFill>
                  <a:latin typeface="Trebuchet MS"/>
                  <a:ea typeface="Trebuchet MS"/>
                  <a:cs typeface="Trebuchet MS"/>
                  <a:sym typeface="Trebuchet MS"/>
                </a:endParaRPr>
              </a:p>
              <a:p>
                <a:pPr indent="0" lvl="0" marL="0" rtl="0" algn="l">
                  <a:spcBef>
                    <a:spcPts val="0"/>
                  </a:spcBef>
                  <a:spcAft>
                    <a:spcPts val="0"/>
                  </a:spcAft>
                  <a:buClr>
                    <a:schemeClr val="dk1"/>
                  </a:buClr>
                  <a:buSzPts val="800"/>
                  <a:buFont typeface="Arial"/>
                  <a:buNone/>
                </a:pPr>
                <a:r>
                  <a:rPr b="1" lang="en" sz="800">
                    <a:solidFill>
                      <a:srgbClr val="C3602C"/>
                    </a:solidFill>
                    <a:latin typeface="Trebuchet MS"/>
                    <a:ea typeface="Trebuchet MS"/>
                    <a:cs typeface="Trebuchet MS"/>
                    <a:sym typeface="Trebuchet MS"/>
                  </a:rPr>
                  <a:t>OpenAPV</a:t>
                </a:r>
                <a:endParaRPr b="1" sz="800">
                  <a:solidFill>
                    <a:srgbClr val="C3602C"/>
                  </a:solidFill>
                  <a:latin typeface="Trebuchet MS"/>
                  <a:ea typeface="Trebuchet MS"/>
                  <a:cs typeface="Trebuchet MS"/>
                  <a:sym typeface="Trebuchet MS"/>
                </a:endParaRPr>
              </a:p>
              <a:p>
                <a:pPr indent="0" lvl="0" marL="0" rtl="0" algn="l">
                  <a:spcBef>
                    <a:spcPts val="0"/>
                  </a:spcBef>
                  <a:spcAft>
                    <a:spcPts val="0"/>
                  </a:spcAft>
                  <a:buClr>
                    <a:schemeClr val="dk1"/>
                  </a:buClr>
                  <a:buSzPts val="800"/>
                  <a:buFont typeface="Arial"/>
                  <a:buNone/>
                </a:pPr>
                <a:r>
                  <a:t/>
                </a:r>
                <a:endParaRPr b="1" sz="100">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chemeClr val="dk1"/>
                  </a:buClr>
                  <a:buSzPts val="800"/>
                  <a:buFont typeface="Arial"/>
                  <a:buNone/>
                </a:pPr>
                <a:r>
                  <a:rPr lang="en" sz="800">
                    <a:solidFill>
                      <a:schemeClr val="lt1"/>
                    </a:solidFill>
                    <a:latin typeface="Trebuchet MS"/>
                    <a:ea typeface="Trebuchet MS"/>
                    <a:cs typeface="Trebuchet MS"/>
                    <a:sym typeface="Trebuchet MS"/>
                  </a:rPr>
                  <a:t>Stability.ai</a:t>
                </a:r>
                <a:r>
                  <a:rPr b="0" i="0" lang="en" sz="800" u="none" cap="none" strike="noStrike">
                    <a:solidFill>
                      <a:schemeClr val="lt1"/>
                    </a:solidFill>
                    <a:latin typeface="Trebuchet MS"/>
                    <a:ea typeface="Trebuchet MS"/>
                    <a:cs typeface="Trebuchet MS"/>
                    <a:sym typeface="Trebuchet MS"/>
                  </a:rPr>
                  <a:t> </a:t>
                </a:r>
                <a:endParaRPr b="0" i="0" sz="8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chemeClr val="dk1"/>
                  </a:buClr>
                  <a:buSzPts val="800"/>
                  <a:buFont typeface="Arial"/>
                  <a:buNone/>
                </a:pPr>
                <a:r>
                  <a:rPr lang="en" sz="800">
                    <a:solidFill>
                      <a:schemeClr val="lt1"/>
                    </a:solidFill>
                    <a:latin typeface="Trebuchet MS"/>
                    <a:ea typeface="Trebuchet MS"/>
                    <a:cs typeface="Trebuchet MS"/>
                    <a:sym typeface="Trebuchet MS"/>
                  </a:rPr>
                  <a:t>RaynaultVFX</a:t>
                </a:r>
                <a:endParaRPr b="0" i="0" sz="8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Trebuchet MS"/>
                  <a:ea typeface="Trebuchet MS"/>
                  <a:cs typeface="Trebuchet MS"/>
                  <a:sym typeface="Trebuchet MS"/>
                </a:endParaRPr>
              </a:p>
            </p:txBody>
          </p:sp>
        </p:grpSp>
        <p:sp>
          <p:nvSpPr>
            <p:cNvPr id="460" name="Google Shape;460;p78" title="Milestone Number"/>
            <p:cNvSpPr/>
            <p:nvPr/>
          </p:nvSpPr>
          <p:spPr>
            <a:xfrm>
              <a:off x="9117589" y="88402"/>
              <a:ext cx="297300" cy="2973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595959"/>
                  </a:solidFill>
                  <a:latin typeface="Trebuchet MS"/>
                  <a:ea typeface="Trebuchet MS"/>
                  <a:cs typeface="Trebuchet MS"/>
                  <a:sym typeface="Trebuchet MS"/>
                </a:rPr>
                <a:t>1</a:t>
              </a:r>
              <a:r>
                <a:rPr lang="en" sz="800">
                  <a:solidFill>
                    <a:srgbClr val="595959"/>
                  </a:solidFill>
                  <a:latin typeface="Trebuchet MS"/>
                  <a:ea typeface="Trebuchet MS"/>
                  <a:cs typeface="Trebuchet MS"/>
                  <a:sym typeface="Trebuchet MS"/>
                </a:rPr>
                <a:t>8</a:t>
              </a:r>
              <a:endParaRPr b="0" i="0" sz="1400" u="none" cap="none" strike="noStrike">
                <a:solidFill>
                  <a:srgbClr val="000000"/>
                </a:solidFill>
                <a:latin typeface="Arial"/>
                <a:ea typeface="Arial"/>
                <a:cs typeface="Arial"/>
                <a:sym typeface="Arial"/>
              </a:endParaRPr>
            </a:p>
          </p:txBody>
        </p:sp>
      </p:grpSp>
      <p:sp>
        <p:nvSpPr>
          <p:cNvPr id="461" name="Google Shape;461;p78"/>
          <p:cNvSpPr txBox="1"/>
          <p:nvPr/>
        </p:nvSpPr>
        <p:spPr>
          <a:xfrm>
            <a:off x="8489567" y="4495651"/>
            <a:ext cx="3693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Feb</a:t>
            </a:r>
            <a:endParaRPr b="0" i="0" sz="800" u="none" cap="none" strike="noStrike">
              <a:solidFill>
                <a:srgbClr val="FFFFFF"/>
              </a:solidFill>
              <a:latin typeface="Arial"/>
              <a:ea typeface="Arial"/>
              <a:cs typeface="Arial"/>
              <a:sym typeface="Arial"/>
            </a:endParaRPr>
          </a:p>
        </p:txBody>
      </p:sp>
      <p:cxnSp>
        <p:nvCxnSpPr>
          <p:cNvPr id="462" name="Google Shape;462;p78"/>
          <p:cNvCxnSpPr/>
          <p:nvPr/>
        </p:nvCxnSpPr>
        <p:spPr>
          <a:xfrm>
            <a:off x="8670947" y="4313437"/>
            <a:ext cx="0" cy="114900"/>
          </a:xfrm>
          <a:prstGeom prst="straightConnector1">
            <a:avLst/>
          </a:prstGeom>
          <a:noFill/>
          <a:ln cap="flat" cmpd="sng" w="9525">
            <a:solidFill>
              <a:srgbClr val="D8D8D8"/>
            </a:solidFill>
            <a:prstDash val="dash"/>
            <a:miter lim="800000"/>
            <a:headEnd len="sm" w="sm" type="none"/>
            <a:tailEnd len="sm" w="sm" type="none"/>
          </a:ln>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sp>
        <p:nvSpPr>
          <p:cNvPr id="467" name="Google Shape;467;p79"/>
          <p:cNvSpPr txBox="1"/>
          <p:nvPr/>
        </p:nvSpPr>
        <p:spPr>
          <a:xfrm>
            <a:off x="114375" y="1016119"/>
            <a:ext cx="4229700" cy="354000"/>
          </a:xfrm>
          <a:prstGeom prst="rect">
            <a:avLst/>
          </a:prstGeom>
          <a:noFill/>
          <a:ln>
            <a:noFill/>
          </a:ln>
        </p:spPr>
        <p:txBody>
          <a:bodyPr anchorCtr="0" anchor="t" bIns="68575" lIns="68575" spcFirstLastPara="1" rIns="68575" wrap="square" tIns="68575">
            <a:spAutoFit/>
          </a:bodyPr>
          <a:lstStyle/>
          <a:p>
            <a:pPr indent="0" lvl="0" marL="0" rtl="0" algn="ctr">
              <a:spcBef>
                <a:spcPts val="0"/>
              </a:spcBef>
              <a:spcAft>
                <a:spcPts val="0"/>
              </a:spcAft>
              <a:buNone/>
            </a:pPr>
            <a:r>
              <a:rPr b="1" lang="en" sz="1400"/>
              <a:t>Premier</a:t>
            </a:r>
            <a:endParaRPr b="1" sz="1400"/>
          </a:p>
        </p:txBody>
      </p:sp>
      <p:sp>
        <p:nvSpPr>
          <p:cNvPr id="468" name="Google Shape;468;p79"/>
          <p:cNvSpPr txBox="1"/>
          <p:nvPr/>
        </p:nvSpPr>
        <p:spPr>
          <a:xfrm>
            <a:off x="4343831" y="1016119"/>
            <a:ext cx="3501600" cy="354000"/>
          </a:xfrm>
          <a:prstGeom prst="rect">
            <a:avLst/>
          </a:prstGeom>
          <a:noFill/>
          <a:ln>
            <a:noFill/>
          </a:ln>
        </p:spPr>
        <p:txBody>
          <a:bodyPr anchorCtr="0" anchor="t" bIns="68575" lIns="68575" spcFirstLastPara="1" rIns="68575" wrap="square" tIns="68575">
            <a:spAutoFit/>
          </a:bodyPr>
          <a:lstStyle/>
          <a:p>
            <a:pPr indent="0" lvl="0" marL="0" rtl="0" algn="ctr">
              <a:spcBef>
                <a:spcPts val="0"/>
              </a:spcBef>
              <a:spcAft>
                <a:spcPts val="0"/>
              </a:spcAft>
              <a:buNone/>
            </a:pPr>
            <a:r>
              <a:rPr b="1" lang="en" sz="1400"/>
              <a:t>General</a:t>
            </a:r>
            <a:endParaRPr b="1" sz="1400"/>
          </a:p>
        </p:txBody>
      </p:sp>
      <p:sp>
        <p:nvSpPr>
          <p:cNvPr id="469" name="Google Shape;469;p79"/>
          <p:cNvSpPr txBox="1"/>
          <p:nvPr/>
        </p:nvSpPr>
        <p:spPr>
          <a:xfrm>
            <a:off x="7850888" y="1016119"/>
            <a:ext cx="1010400" cy="354000"/>
          </a:xfrm>
          <a:prstGeom prst="rect">
            <a:avLst/>
          </a:prstGeom>
          <a:noFill/>
          <a:ln>
            <a:noFill/>
          </a:ln>
        </p:spPr>
        <p:txBody>
          <a:bodyPr anchorCtr="0" anchor="t" bIns="68575" lIns="68575" spcFirstLastPara="1" rIns="68575" wrap="square" tIns="68575">
            <a:spAutoFit/>
          </a:bodyPr>
          <a:lstStyle/>
          <a:p>
            <a:pPr indent="0" lvl="0" marL="0" rtl="0" algn="ctr">
              <a:spcBef>
                <a:spcPts val="0"/>
              </a:spcBef>
              <a:spcAft>
                <a:spcPts val="0"/>
              </a:spcAft>
              <a:buNone/>
            </a:pPr>
            <a:r>
              <a:rPr b="1" lang="en" sz="1400"/>
              <a:t>Associate</a:t>
            </a:r>
            <a:endParaRPr b="1" sz="1400"/>
          </a:p>
        </p:txBody>
      </p:sp>
      <p:cxnSp>
        <p:nvCxnSpPr>
          <p:cNvPr id="470" name="Google Shape;470;p79"/>
          <p:cNvCxnSpPr/>
          <p:nvPr/>
        </p:nvCxnSpPr>
        <p:spPr>
          <a:xfrm flipH="1">
            <a:off x="4343834" y="1297913"/>
            <a:ext cx="5400" cy="3619500"/>
          </a:xfrm>
          <a:prstGeom prst="straightConnector1">
            <a:avLst/>
          </a:prstGeom>
          <a:noFill/>
          <a:ln cap="flat" cmpd="sng" w="16675">
            <a:solidFill>
              <a:srgbClr val="B49823"/>
            </a:solidFill>
            <a:prstDash val="solid"/>
            <a:miter lim="800000"/>
            <a:headEnd len="sm" w="sm" type="none"/>
            <a:tailEnd len="sm" w="sm" type="none"/>
          </a:ln>
        </p:spPr>
      </p:cxnSp>
      <p:cxnSp>
        <p:nvCxnSpPr>
          <p:cNvPr id="471" name="Google Shape;471;p79"/>
          <p:cNvCxnSpPr/>
          <p:nvPr/>
        </p:nvCxnSpPr>
        <p:spPr>
          <a:xfrm flipH="1">
            <a:off x="7845450" y="1375519"/>
            <a:ext cx="5400" cy="3619500"/>
          </a:xfrm>
          <a:prstGeom prst="straightConnector1">
            <a:avLst/>
          </a:prstGeom>
          <a:noFill/>
          <a:ln cap="flat" cmpd="sng" w="16675">
            <a:solidFill>
              <a:srgbClr val="B49823"/>
            </a:solidFill>
            <a:prstDash val="solid"/>
            <a:miter lim="800000"/>
            <a:headEnd len="sm" w="sm" type="none"/>
            <a:tailEnd len="sm" w="sm" type="none"/>
          </a:ln>
        </p:spPr>
      </p:cxnSp>
      <p:pic>
        <p:nvPicPr>
          <p:cNvPr id="472" name="Google Shape;472;p79"/>
          <p:cNvPicPr preferRelativeResize="0"/>
          <p:nvPr/>
        </p:nvPicPr>
        <p:blipFill>
          <a:blip r:embed="rId3">
            <a:alphaModFix/>
          </a:blip>
          <a:stretch>
            <a:fillRect/>
          </a:stretch>
        </p:blipFill>
        <p:spPr>
          <a:xfrm>
            <a:off x="114300" y="1653993"/>
            <a:ext cx="4160897" cy="2911877"/>
          </a:xfrm>
          <a:prstGeom prst="rect">
            <a:avLst/>
          </a:prstGeom>
          <a:noFill/>
          <a:ln>
            <a:noFill/>
          </a:ln>
        </p:spPr>
      </p:pic>
      <p:pic>
        <p:nvPicPr>
          <p:cNvPr id="473" name="Google Shape;473;p79"/>
          <p:cNvPicPr preferRelativeResize="0"/>
          <p:nvPr/>
        </p:nvPicPr>
        <p:blipFill>
          <a:blip r:embed="rId4">
            <a:alphaModFix/>
          </a:blip>
          <a:stretch>
            <a:fillRect/>
          </a:stretch>
        </p:blipFill>
        <p:spPr>
          <a:xfrm>
            <a:off x="8045859" y="1456208"/>
            <a:ext cx="620456" cy="3302981"/>
          </a:xfrm>
          <a:prstGeom prst="rect">
            <a:avLst/>
          </a:prstGeom>
          <a:noFill/>
          <a:ln>
            <a:noFill/>
          </a:ln>
        </p:spPr>
      </p:pic>
      <p:pic>
        <p:nvPicPr>
          <p:cNvPr id="474" name="Google Shape;474;p79" title="Screenshot 2025-12-09 at 2.51.05 PM.png"/>
          <p:cNvPicPr preferRelativeResize="0"/>
          <p:nvPr/>
        </p:nvPicPr>
        <p:blipFill rotWithShape="1">
          <a:blip r:embed="rId5">
            <a:alphaModFix/>
          </a:blip>
          <a:srcRect b="1748" l="0" r="0" t="0"/>
          <a:stretch/>
        </p:blipFill>
        <p:spPr>
          <a:xfrm>
            <a:off x="4483013" y="1679437"/>
            <a:ext cx="3320456" cy="2860988"/>
          </a:xfrm>
          <a:prstGeom prst="rect">
            <a:avLst/>
          </a:prstGeom>
          <a:noFill/>
          <a:ln>
            <a:noFill/>
          </a:ln>
        </p:spPr>
      </p:pic>
      <p:sp>
        <p:nvSpPr>
          <p:cNvPr id="475" name="Google Shape;475;p79"/>
          <p:cNvSpPr txBox="1"/>
          <p:nvPr/>
        </p:nvSpPr>
        <p:spPr>
          <a:xfrm>
            <a:off x="890569" y="151275"/>
            <a:ext cx="7001700" cy="540600"/>
          </a:xfrm>
          <a:prstGeom prst="rect">
            <a:avLst/>
          </a:prstGeom>
          <a:noFill/>
          <a:ln>
            <a:noFill/>
          </a:ln>
        </p:spPr>
        <p:txBody>
          <a:bodyPr anchorCtr="0" anchor="t" bIns="68575" lIns="68575" spcFirstLastPara="1" rIns="68575" wrap="square" tIns="68575">
            <a:noAutofit/>
          </a:bodyPr>
          <a:lstStyle/>
          <a:p>
            <a:pPr indent="0" lvl="0" marL="0" rtl="0" algn="ctr">
              <a:lnSpc>
                <a:spcPct val="90000"/>
              </a:lnSpc>
              <a:spcBef>
                <a:spcPts val="0"/>
              </a:spcBef>
              <a:spcAft>
                <a:spcPts val="0"/>
              </a:spcAft>
              <a:buClr>
                <a:schemeClr val="dk1"/>
              </a:buClr>
              <a:buSzPts val="800"/>
              <a:buFont typeface="Arial"/>
              <a:buNone/>
            </a:pPr>
            <a:r>
              <a:rPr b="1" lang="en" sz="2900">
                <a:solidFill>
                  <a:schemeClr val="lt1"/>
                </a:solidFill>
                <a:latin typeface="Calibri"/>
                <a:ea typeface="Calibri"/>
                <a:cs typeface="Calibri"/>
                <a:sym typeface="Calibri"/>
              </a:rPr>
              <a:t>Membership</a:t>
            </a:r>
            <a:endParaRPr b="1" sz="2900">
              <a:solidFill>
                <a:schemeClr val="lt1"/>
              </a:solidFill>
              <a:latin typeface="Calibri"/>
              <a:ea typeface="Calibri"/>
              <a:cs typeface="Calibri"/>
              <a:sym typeface="Calibri"/>
            </a:endParaRPr>
          </a:p>
          <a:p>
            <a:pPr indent="0" lvl="0" marL="0" rtl="0" algn="l">
              <a:spcBef>
                <a:spcPts val="0"/>
              </a:spcBef>
              <a:spcAft>
                <a:spcPts val="0"/>
              </a:spcAft>
              <a:buNone/>
            </a:pPr>
            <a:r>
              <a:t/>
            </a:r>
            <a:endParaRPr sz="11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 name="Shape 479"/>
        <p:cNvGrpSpPr/>
        <p:nvPr/>
      </p:nvGrpSpPr>
      <p:grpSpPr>
        <a:xfrm>
          <a:off x="0" y="0"/>
          <a:ext cx="0" cy="0"/>
          <a:chOff x="0" y="0"/>
          <a:chExt cx="0" cy="0"/>
        </a:xfrm>
      </p:grpSpPr>
      <p:sp>
        <p:nvSpPr>
          <p:cNvPr id="480" name="Google Shape;480;p80"/>
          <p:cNvSpPr txBox="1"/>
          <p:nvPr>
            <p:ph type="title"/>
          </p:nvPr>
        </p:nvSpPr>
        <p:spPr>
          <a:xfrm>
            <a:off x="1115531" y="273844"/>
            <a:ext cx="6912600" cy="462300"/>
          </a:xfrm>
          <a:prstGeom prst="rect">
            <a:avLst/>
          </a:prstGeom>
        </p:spPr>
        <p:txBody>
          <a:bodyPr anchorCtr="0" anchor="t" bIns="34275" lIns="68575" spcFirstLastPara="1" rIns="68575" wrap="square" tIns="34275">
            <a:noAutofit/>
          </a:bodyPr>
          <a:lstStyle/>
          <a:p>
            <a:pPr indent="0" lvl="0" marL="0" rtl="0" algn="ctr">
              <a:spcBef>
                <a:spcPts val="0"/>
              </a:spcBef>
              <a:spcAft>
                <a:spcPts val="0"/>
              </a:spcAft>
              <a:buSzPts val="802"/>
              <a:buNone/>
            </a:pPr>
            <a:r>
              <a:rPr lang="en" sz="2230"/>
              <a:t>We’re a nonprofit, but not separately incorporated</a:t>
            </a:r>
            <a:endParaRPr sz="2230"/>
          </a:p>
        </p:txBody>
      </p:sp>
      <p:sp>
        <p:nvSpPr>
          <p:cNvPr id="481" name="Google Shape;481;p80"/>
          <p:cNvSpPr txBox="1"/>
          <p:nvPr>
            <p:ph idx="1" type="body"/>
          </p:nvPr>
        </p:nvSpPr>
        <p:spPr>
          <a:xfrm>
            <a:off x="628634" y="1369219"/>
            <a:ext cx="7886400" cy="3263400"/>
          </a:xfrm>
          <a:prstGeom prst="rect">
            <a:avLst/>
          </a:prstGeom>
        </p:spPr>
        <p:txBody>
          <a:bodyPr anchorCtr="0" anchor="t" bIns="34275" lIns="68575" spcFirstLastPara="1" rIns="68575" wrap="square" tIns="34275">
            <a:noAutofit/>
          </a:bodyPr>
          <a:lstStyle/>
          <a:p>
            <a:pPr indent="-298450" lvl="0" marL="342900" rtl="0" algn="l">
              <a:spcBef>
                <a:spcPts val="800"/>
              </a:spcBef>
              <a:spcAft>
                <a:spcPts val="0"/>
              </a:spcAft>
              <a:buSzPts val="2100"/>
              <a:buChar char="•"/>
            </a:pPr>
            <a:r>
              <a:rPr lang="en"/>
              <a:t>The Academy Software Foundation is part of the </a:t>
            </a:r>
            <a:r>
              <a:rPr lang="en" u="sng">
                <a:solidFill>
                  <a:schemeClr val="hlink"/>
                </a:solidFill>
                <a:hlinkClick r:id="rId3"/>
              </a:rPr>
              <a:t>the Linux Foundation</a:t>
            </a:r>
            <a:r>
              <a:rPr lang="en"/>
              <a:t> and is not a separate legal entity</a:t>
            </a:r>
            <a:endParaRPr/>
          </a:p>
          <a:p>
            <a:pPr indent="-298450" lvl="0" marL="342900" rtl="0" algn="l">
              <a:spcBef>
                <a:spcPts val="800"/>
              </a:spcBef>
              <a:spcAft>
                <a:spcPts val="0"/>
              </a:spcAft>
              <a:buSzPts val="2100"/>
              <a:buChar char="•"/>
            </a:pPr>
            <a:r>
              <a:rPr lang="en"/>
              <a:t>Therefore, the </a:t>
            </a:r>
            <a:r>
              <a:rPr lang="en"/>
              <a:t>Academy Software Foundation</a:t>
            </a:r>
            <a:r>
              <a:rPr lang="en"/>
              <a:t> Governing Board is not a </a:t>
            </a:r>
            <a:r>
              <a:rPr lang="en"/>
              <a:t>corporate</a:t>
            </a:r>
            <a:r>
              <a:rPr lang="en"/>
              <a:t> board of directors, and is not </a:t>
            </a:r>
            <a:r>
              <a:rPr lang="en"/>
              <a:t>subject to </a:t>
            </a:r>
            <a:r>
              <a:rPr lang="en"/>
              <a:t>corporate law statutes (e.g., those that govern f</a:t>
            </a:r>
            <a:r>
              <a:rPr lang="en"/>
              <a:t>iduciary</a:t>
            </a:r>
            <a:r>
              <a:rPr lang="en"/>
              <a:t> duties and how corporate boards of directors must operate)</a:t>
            </a:r>
            <a:endParaRPr/>
          </a:p>
          <a:p>
            <a:pPr indent="-298450" lvl="0" marL="342900" rtl="0" algn="l">
              <a:spcBef>
                <a:spcPts val="800"/>
              </a:spcBef>
              <a:spcAft>
                <a:spcPts val="0"/>
              </a:spcAft>
              <a:buSzPts val="2100"/>
              <a:buChar char="•"/>
            </a:pPr>
            <a:r>
              <a:rPr lang="en"/>
              <a:t>The powers and duties of the Governing Board are set forth in the </a:t>
            </a:r>
            <a:r>
              <a:rPr lang="en" u="sng">
                <a:solidFill>
                  <a:schemeClr val="hlink"/>
                </a:solidFill>
                <a:hlinkClick r:id="rId4"/>
              </a:rPr>
              <a:t>Academy Software Foundation Charter</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 name="Shape 485"/>
        <p:cNvGrpSpPr/>
        <p:nvPr/>
      </p:nvGrpSpPr>
      <p:grpSpPr>
        <a:xfrm>
          <a:off x="0" y="0"/>
          <a:ext cx="0" cy="0"/>
          <a:chOff x="0" y="0"/>
          <a:chExt cx="0" cy="0"/>
        </a:xfrm>
      </p:grpSpPr>
      <p:sp>
        <p:nvSpPr>
          <p:cNvPr id="486" name="Google Shape;486;p81"/>
          <p:cNvSpPr txBox="1"/>
          <p:nvPr/>
        </p:nvSpPr>
        <p:spPr>
          <a:xfrm>
            <a:off x="354047" y="497617"/>
            <a:ext cx="8389800" cy="490500"/>
          </a:xfrm>
          <a:prstGeom prst="rect">
            <a:avLst/>
          </a:prstGeom>
          <a:noFill/>
          <a:ln>
            <a:noFill/>
          </a:ln>
        </p:spPr>
        <p:txBody>
          <a:bodyPr anchorCtr="0" anchor="ctr" bIns="34275" lIns="68575" spcFirstLastPara="1" rIns="68575" wrap="square" tIns="34275">
            <a:noAutofit/>
          </a:bodyPr>
          <a:lstStyle/>
          <a:p>
            <a:pPr indent="0" lvl="0" marL="0" marR="0" rtl="0" algn="r">
              <a:lnSpc>
                <a:spcPct val="90000"/>
              </a:lnSpc>
              <a:spcBef>
                <a:spcPts val="0"/>
              </a:spcBef>
              <a:spcAft>
                <a:spcPts val="0"/>
              </a:spcAft>
              <a:buClr>
                <a:srgbClr val="000000"/>
              </a:buClr>
              <a:buSzPts val="2500"/>
              <a:buFont typeface="Arial"/>
              <a:buNone/>
            </a:pPr>
            <a:r>
              <a:rPr b="0" i="0" lang="en" sz="2500" u="none" cap="none" strike="noStrike">
                <a:solidFill>
                  <a:srgbClr val="FFFFFF"/>
                </a:solidFill>
                <a:latin typeface="Open Sans"/>
                <a:ea typeface="Open Sans"/>
                <a:cs typeface="Open Sans"/>
                <a:sym typeface="Open Sans"/>
              </a:rPr>
              <a:t>Academy Software Foundation</a:t>
            </a:r>
            <a:endParaRPr b="0" i="0" sz="2500" u="none" cap="none" strike="noStrike">
              <a:solidFill>
                <a:srgbClr val="FFFFFF"/>
              </a:solidFill>
              <a:latin typeface="Open Sans"/>
              <a:ea typeface="Open Sans"/>
              <a:cs typeface="Open Sans"/>
              <a:sym typeface="Open Sans"/>
            </a:endParaRPr>
          </a:p>
          <a:p>
            <a:pPr indent="0" lvl="0" marL="0" marR="0" rtl="0" algn="r">
              <a:lnSpc>
                <a:spcPct val="90000"/>
              </a:lnSpc>
              <a:spcBef>
                <a:spcPts val="0"/>
              </a:spcBef>
              <a:spcAft>
                <a:spcPts val="0"/>
              </a:spcAft>
              <a:buClr>
                <a:srgbClr val="000000"/>
              </a:buClr>
              <a:buSzPts val="1800"/>
              <a:buFont typeface="Arial"/>
              <a:buNone/>
            </a:pPr>
            <a:r>
              <a:rPr b="0" i="0" lang="en" sz="1800" u="none" cap="none" strike="noStrike">
                <a:solidFill>
                  <a:srgbClr val="F79646"/>
                </a:solidFill>
                <a:latin typeface="Arial"/>
                <a:ea typeface="Arial"/>
                <a:cs typeface="Arial"/>
                <a:sym typeface="Arial"/>
              </a:rPr>
              <a:t>Structure</a:t>
            </a:r>
            <a:endParaRPr b="0" i="0" sz="2500" u="none" cap="none" strike="noStrike">
              <a:solidFill>
                <a:srgbClr val="FFFFFF"/>
              </a:solidFill>
              <a:latin typeface="Open Sans"/>
              <a:ea typeface="Open Sans"/>
              <a:cs typeface="Open Sans"/>
              <a:sym typeface="Open Sans"/>
            </a:endParaRPr>
          </a:p>
        </p:txBody>
      </p:sp>
      <p:pic>
        <p:nvPicPr>
          <p:cNvPr id="487" name="Google Shape;487;p81" title="OpenAPV-logo.png"/>
          <p:cNvPicPr preferRelativeResize="0"/>
          <p:nvPr/>
        </p:nvPicPr>
        <p:blipFill>
          <a:blip r:embed="rId3">
            <a:alphaModFix/>
          </a:blip>
          <a:stretch>
            <a:fillRect/>
          </a:stretch>
        </p:blipFill>
        <p:spPr>
          <a:xfrm>
            <a:off x="8373319" y="3076819"/>
            <a:ext cx="440681" cy="133538"/>
          </a:xfrm>
          <a:prstGeom prst="rect">
            <a:avLst/>
          </a:prstGeom>
          <a:noFill/>
          <a:ln>
            <a:noFill/>
          </a:ln>
        </p:spPr>
      </p:pic>
      <p:grpSp>
        <p:nvGrpSpPr>
          <p:cNvPr id="488" name="Google Shape;488;p81"/>
          <p:cNvGrpSpPr/>
          <p:nvPr/>
        </p:nvGrpSpPr>
        <p:grpSpPr>
          <a:xfrm>
            <a:off x="172215" y="1292325"/>
            <a:ext cx="8858043" cy="3227494"/>
            <a:chOff x="229621" y="1723100"/>
            <a:chExt cx="11810724" cy="4303325"/>
          </a:xfrm>
        </p:grpSpPr>
        <p:cxnSp>
          <p:nvCxnSpPr>
            <p:cNvPr id="489" name="Google Shape;489;p81"/>
            <p:cNvCxnSpPr/>
            <p:nvPr/>
          </p:nvCxnSpPr>
          <p:spPr>
            <a:xfrm>
              <a:off x="3807489" y="3305081"/>
              <a:ext cx="0" cy="2536500"/>
            </a:xfrm>
            <a:prstGeom prst="straightConnector1">
              <a:avLst/>
            </a:prstGeom>
            <a:noFill/>
            <a:ln cap="flat" cmpd="sng" w="15950">
              <a:solidFill>
                <a:srgbClr val="B49823"/>
              </a:solidFill>
              <a:prstDash val="solid"/>
              <a:round/>
              <a:headEnd len="sm" w="sm" type="none"/>
              <a:tailEnd len="sm" w="sm" type="none"/>
            </a:ln>
          </p:spPr>
        </p:cxnSp>
        <p:cxnSp>
          <p:nvCxnSpPr>
            <p:cNvPr id="490" name="Google Shape;490;p81"/>
            <p:cNvCxnSpPr/>
            <p:nvPr/>
          </p:nvCxnSpPr>
          <p:spPr>
            <a:xfrm>
              <a:off x="3152584" y="3299129"/>
              <a:ext cx="0" cy="2550300"/>
            </a:xfrm>
            <a:prstGeom prst="straightConnector1">
              <a:avLst/>
            </a:prstGeom>
            <a:noFill/>
            <a:ln cap="flat" cmpd="sng" w="15950">
              <a:solidFill>
                <a:srgbClr val="B49823"/>
              </a:solidFill>
              <a:prstDash val="solid"/>
              <a:round/>
              <a:headEnd len="sm" w="sm" type="none"/>
              <a:tailEnd len="sm" w="sm" type="none"/>
            </a:ln>
          </p:spPr>
        </p:cxnSp>
        <p:cxnSp>
          <p:nvCxnSpPr>
            <p:cNvPr id="491" name="Google Shape;491;p81"/>
            <p:cNvCxnSpPr/>
            <p:nvPr/>
          </p:nvCxnSpPr>
          <p:spPr>
            <a:xfrm>
              <a:off x="11564485" y="3301113"/>
              <a:ext cx="0" cy="2532600"/>
            </a:xfrm>
            <a:prstGeom prst="straightConnector1">
              <a:avLst/>
            </a:prstGeom>
            <a:noFill/>
            <a:ln cap="flat" cmpd="sng" w="15950">
              <a:solidFill>
                <a:srgbClr val="B49823"/>
              </a:solidFill>
              <a:prstDash val="solid"/>
              <a:round/>
              <a:headEnd len="sm" w="sm" type="none"/>
              <a:tailEnd len="sm" w="sm" type="none"/>
            </a:ln>
          </p:spPr>
        </p:cxnSp>
        <p:cxnSp>
          <p:nvCxnSpPr>
            <p:cNvPr id="492" name="Google Shape;492;p81"/>
            <p:cNvCxnSpPr/>
            <p:nvPr/>
          </p:nvCxnSpPr>
          <p:spPr>
            <a:xfrm>
              <a:off x="1871400" y="3298137"/>
              <a:ext cx="0" cy="2583300"/>
            </a:xfrm>
            <a:prstGeom prst="straightConnector1">
              <a:avLst/>
            </a:prstGeom>
            <a:noFill/>
            <a:ln cap="flat" cmpd="sng" w="15950">
              <a:solidFill>
                <a:srgbClr val="B49823"/>
              </a:solidFill>
              <a:prstDash val="solid"/>
              <a:round/>
              <a:headEnd len="sm" w="sm" type="none"/>
              <a:tailEnd len="sm" w="sm" type="none"/>
            </a:ln>
          </p:spPr>
        </p:cxnSp>
        <p:cxnSp>
          <p:nvCxnSpPr>
            <p:cNvPr id="493" name="Google Shape;493;p81"/>
            <p:cNvCxnSpPr/>
            <p:nvPr/>
          </p:nvCxnSpPr>
          <p:spPr>
            <a:xfrm>
              <a:off x="7060975" y="3308350"/>
              <a:ext cx="0" cy="2469300"/>
            </a:xfrm>
            <a:prstGeom prst="straightConnector1">
              <a:avLst/>
            </a:prstGeom>
            <a:noFill/>
            <a:ln cap="flat" cmpd="sng" w="15950">
              <a:solidFill>
                <a:srgbClr val="B49823"/>
              </a:solidFill>
              <a:prstDash val="solid"/>
              <a:round/>
              <a:headEnd len="sm" w="sm" type="none"/>
              <a:tailEnd len="sm" w="sm" type="none"/>
            </a:ln>
          </p:spPr>
        </p:cxnSp>
        <p:cxnSp>
          <p:nvCxnSpPr>
            <p:cNvPr id="494" name="Google Shape;494;p81"/>
            <p:cNvCxnSpPr/>
            <p:nvPr/>
          </p:nvCxnSpPr>
          <p:spPr>
            <a:xfrm>
              <a:off x="10949141" y="3305081"/>
              <a:ext cx="0" cy="2520300"/>
            </a:xfrm>
            <a:prstGeom prst="straightConnector1">
              <a:avLst/>
            </a:prstGeom>
            <a:noFill/>
            <a:ln cap="flat" cmpd="sng" w="15950">
              <a:solidFill>
                <a:srgbClr val="B49823"/>
              </a:solidFill>
              <a:prstDash val="solid"/>
              <a:round/>
              <a:headEnd len="sm" w="sm" type="none"/>
              <a:tailEnd len="sm" w="sm" type="none"/>
            </a:ln>
          </p:spPr>
        </p:cxnSp>
        <p:cxnSp>
          <p:nvCxnSpPr>
            <p:cNvPr id="495" name="Google Shape;495;p81"/>
            <p:cNvCxnSpPr/>
            <p:nvPr/>
          </p:nvCxnSpPr>
          <p:spPr>
            <a:xfrm>
              <a:off x="7708755" y="3305081"/>
              <a:ext cx="0" cy="2504400"/>
            </a:xfrm>
            <a:prstGeom prst="straightConnector1">
              <a:avLst/>
            </a:prstGeom>
            <a:noFill/>
            <a:ln cap="flat" cmpd="sng" w="15950">
              <a:solidFill>
                <a:srgbClr val="B49823"/>
              </a:solidFill>
              <a:prstDash val="solid"/>
              <a:round/>
              <a:headEnd len="sm" w="sm" type="none"/>
              <a:tailEnd len="sm" w="sm" type="none"/>
            </a:ln>
          </p:spPr>
        </p:cxnSp>
        <p:cxnSp>
          <p:nvCxnSpPr>
            <p:cNvPr id="496" name="Google Shape;496;p81"/>
            <p:cNvCxnSpPr/>
            <p:nvPr/>
          </p:nvCxnSpPr>
          <p:spPr>
            <a:xfrm>
              <a:off x="8346890" y="3297146"/>
              <a:ext cx="0" cy="2512500"/>
            </a:xfrm>
            <a:prstGeom prst="straightConnector1">
              <a:avLst/>
            </a:prstGeom>
            <a:noFill/>
            <a:ln cap="flat" cmpd="sng" w="15950">
              <a:solidFill>
                <a:srgbClr val="B49823"/>
              </a:solidFill>
              <a:prstDash val="solid"/>
              <a:round/>
              <a:headEnd len="sm" w="sm" type="none"/>
              <a:tailEnd len="sm" w="sm" type="none"/>
            </a:ln>
          </p:spPr>
        </p:cxnSp>
        <p:cxnSp>
          <p:nvCxnSpPr>
            <p:cNvPr id="497" name="Google Shape;497;p81"/>
            <p:cNvCxnSpPr/>
            <p:nvPr/>
          </p:nvCxnSpPr>
          <p:spPr>
            <a:xfrm>
              <a:off x="9009384" y="3301113"/>
              <a:ext cx="0" cy="2532600"/>
            </a:xfrm>
            <a:prstGeom prst="straightConnector1">
              <a:avLst/>
            </a:prstGeom>
            <a:noFill/>
            <a:ln cap="flat" cmpd="sng" w="15950">
              <a:solidFill>
                <a:srgbClr val="B49823"/>
              </a:solidFill>
              <a:prstDash val="solid"/>
              <a:round/>
              <a:headEnd len="sm" w="sm" type="none"/>
              <a:tailEnd len="sm" w="sm" type="none"/>
            </a:ln>
          </p:spPr>
        </p:cxnSp>
        <p:cxnSp>
          <p:nvCxnSpPr>
            <p:cNvPr id="498" name="Google Shape;498;p81"/>
            <p:cNvCxnSpPr/>
            <p:nvPr/>
          </p:nvCxnSpPr>
          <p:spPr>
            <a:xfrm>
              <a:off x="9655967" y="3296045"/>
              <a:ext cx="0" cy="2577300"/>
            </a:xfrm>
            <a:prstGeom prst="straightConnector1">
              <a:avLst/>
            </a:prstGeom>
            <a:noFill/>
            <a:ln cap="flat" cmpd="sng" w="15950">
              <a:solidFill>
                <a:srgbClr val="B49823"/>
              </a:solidFill>
              <a:prstDash val="solid"/>
              <a:round/>
              <a:headEnd len="sm" w="sm" type="none"/>
              <a:tailEnd len="sm" w="sm" type="none"/>
            </a:ln>
          </p:spPr>
        </p:cxnSp>
        <p:cxnSp>
          <p:nvCxnSpPr>
            <p:cNvPr id="499" name="Google Shape;499;p81"/>
            <p:cNvCxnSpPr/>
            <p:nvPr/>
          </p:nvCxnSpPr>
          <p:spPr>
            <a:xfrm>
              <a:off x="10301326" y="3290250"/>
              <a:ext cx="0" cy="2527200"/>
            </a:xfrm>
            <a:prstGeom prst="straightConnector1">
              <a:avLst/>
            </a:prstGeom>
            <a:noFill/>
            <a:ln cap="flat" cmpd="sng" w="15950">
              <a:solidFill>
                <a:srgbClr val="B49823"/>
              </a:solidFill>
              <a:prstDash val="solid"/>
              <a:round/>
              <a:headEnd len="sm" w="sm" type="none"/>
              <a:tailEnd len="sm" w="sm" type="none"/>
            </a:ln>
          </p:spPr>
        </p:cxnSp>
        <p:cxnSp>
          <p:nvCxnSpPr>
            <p:cNvPr id="500" name="Google Shape;500;p81"/>
            <p:cNvCxnSpPr/>
            <p:nvPr/>
          </p:nvCxnSpPr>
          <p:spPr>
            <a:xfrm>
              <a:off x="5781247" y="3305081"/>
              <a:ext cx="0" cy="2520300"/>
            </a:xfrm>
            <a:prstGeom prst="straightConnector1">
              <a:avLst/>
            </a:prstGeom>
            <a:noFill/>
            <a:ln cap="flat" cmpd="sng" w="15950">
              <a:solidFill>
                <a:srgbClr val="B49823"/>
              </a:solidFill>
              <a:prstDash val="solid"/>
              <a:round/>
              <a:headEnd len="sm" w="sm" type="none"/>
              <a:tailEnd len="sm" w="sm" type="none"/>
            </a:ln>
          </p:spPr>
        </p:cxnSp>
        <p:cxnSp>
          <p:nvCxnSpPr>
            <p:cNvPr id="501" name="Google Shape;501;p81"/>
            <p:cNvCxnSpPr/>
            <p:nvPr/>
          </p:nvCxnSpPr>
          <p:spPr>
            <a:xfrm>
              <a:off x="5124012" y="3297146"/>
              <a:ext cx="0" cy="2480700"/>
            </a:xfrm>
            <a:prstGeom prst="straightConnector1">
              <a:avLst/>
            </a:prstGeom>
            <a:noFill/>
            <a:ln cap="flat" cmpd="sng" w="15950">
              <a:solidFill>
                <a:srgbClr val="B49823"/>
              </a:solidFill>
              <a:prstDash val="solid"/>
              <a:round/>
              <a:headEnd len="sm" w="sm" type="none"/>
              <a:tailEnd len="sm" w="sm" type="none"/>
            </a:ln>
          </p:spPr>
        </p:cxnSp>
        <p:cxnSp>
          <p:nvCxnSpPr>
            <p:cNvPr id="502" name="Google Shape;502;p81"/>
            <p:cNvCxnSpPr/>
            <p:nvPr/>
          </p:nvCxnSpPr>
          <p:spPr>
            <a:xfrm>
              <a:off x="4466638" y="3297146"/>
              <a:ext cx="0" cy="2599800"/>
            </a:xfrm>
            <a:prstGeom prst="straightConnector1">
              <a:avLst/>
            </a:prstGeom>
            <a:noFill/>
            <a:ln cap="flat" cmpd="sng" w="15950">
              <a:solidFill>
                <a:srgbClr val="B49823"/>
              </a:solidFill>
              <a:prstDash val="solid"/>
              <a:round/>
              <a:headEnd len="sm" w="sm" type="none"/>
              <a:tailEnd len="sm" w="sm" type="none"/>
            </a:ln>
          </p:spPr>
        </p:cxnSp>
        <p:cxnSp>
          <p:nvCxnSpPr>
            <p:cNvPr id="503" name="Google Shape;503;p81"/>
            <p:cNvCxnSpPr/>
            <p:nvPr/>
          </p:nvCxnSpPr>
          <p:spPr>
            <a:xfrm>
              <a:off x="6429450" y="2349500"/>
              <a:ext cx="0" cy="3460200"/>
            </a:xfrm>
            <a:prstGeom prst="straightConnector1">
              <a:avLst/>
            </a:prstGeom>
            <a:noFill/>
            <a:ln cap="flat" cmpd="sng" w="15950">
              <a:solidFill>
                <a:srgbClr val="B49823"/>
              </a:solidFill>
              <a:prstDash val="solid"/>
              <a:round/>
              <a:headEnd len="sm" w="sm" type="none"/>
              <a:tailEnd len="sm" w="sm" type="none"/>
            </a:ln>
          </p:spPr>
        </p:cxnSp>
        <p:cxnSp>
          <p:nvCxnSpPr>
            <p:cNvPr id="504" name="Google Shape;504;p81"/>
            <p:cNvCxnSpPr>
              <a:stCxn id="505" idx="3"/>
              <a:endCxn id="506" idx="1"/>
            </p:cNvCxnSpPr>
            <p:nvPr/>
          </p:nvCxnSpPr>
          <p:spPr>
            <a:xfrm flipH="1" rot="10800000">
              <a:off x="8574901" y="2208350"/>
              <a:ext cx="262500" cy="2100"/>
            </a:xfrm>
            <a:prstGeom prst="straightConnector1">
              <a:avLst/>
            </a:prstGeom>
            <a:noFill/>
            <a:ln cap="flat" cmpd="sng" w="11525">
              <a:solidFill>
                <a:srgbClr val="B49823"/>
              </a:solidFill>
              <a:prstDash val="solid"/>
              <a:round/>
              <a:headEnd len="sm" w="sm" type="none"/>
              <a:tailEnd len="sm" w="sm" type="none"/>
            </a:ln>
          </p:spPr>
        </p:cxnSp>
        <p:grpSp>
          <p:nvGrpSpPr>
            <p:cNvPr id="507" name="Google Shape;507;p81"/>
            <p:cNvGrpSpPr/>
            <p:nvPr/>
          </p:nvGrpSpPr>
          <p:grpSpPr>
            <a:xfrm>
              <a:off x="8837479" y="1909187"/>
              <a:ext cx="2512263" cy="598261"/>
              <a:chOff x="-1" y="-1"/>
              <a:chExt cx="2980500" cy="661500"/>
            </a:xfrm>
          </p:grpSpPr>
          <p:sp>
            <p:nvSpPr>
              <p:cNvPr id="506" name="Google Shape;506;p81"/>
              <p:cNvSpPr/>
              <p:nvPr/>
            </p:nvSpPr>
            <p:spPr>
              <a:xfrm>
                <a:off x="-1" y="-1"/>
                <a:ext cx="2980500" cy="661500"/>
              </a:xfrm>
              <a:prstGeom prst="rect">
                <a:avLst/>
              </a:prstGeom>
              <a:solidFill>
                <a:srgbClr val="FFFFFF"/>
              </a:solidFill>
              <a:ln cap="flat" cmpd="sng" w="28575">
                <a:solidFill>
                  <a:srgbClr val="B49823"/>
                </a:solidFill>
                <a:prstDash val="solid"/>
                <a:round/>
                <a:headEnd len="sm" w="sm" type="none"/>
                <a:tailEnd len="sm" w="sm" type="none"/>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7F7F7F"/>
                  </a:buClr>
                  <a:buSzPts val="700"/>
                  <a:buFont typeface="Roboto"/>
                  <a:buNone/>
                </a:pPr>
                <a:r>
                  <a:t/>
                </a:r>
                <a:endParaRPr b="0" i="0" sz="700" u="none" cap="none" strike="noStrike">
                  <a:solidFill>
                    <a:srgbClr val="7F7F7F"/>
                  </a:solidFill>
                  <a:latin typeface="Roboto"/>
                  <a:ea typeface="Roboto"/>
                  <a:cs typeface="Roboto"/>
                  <a:sym typeface="Roboto"/>
                </a:endParaRPr>
              </a:p>
            </p:txBody>
          </p:sp>
          <p:sp>
            <p:nvSpPr>
              <p:cNvPr id="508" name="Google Shape;508;p81"/>
              <p:cNvSpPr txBox="1"/>
              <p:nvPr/>
            </p:nvSpPr>
            <p:spPr>
              <a:xfrm>
                <a:off x="125267" y="132331"/>
                <a:ext cx="2729400" cy="364500"/>
              </a:xfrm>
              <a:prstGeom prst="rect">
                <a:avLst/>
              </a:prstGeom>
              <a:solidFill>
                <a:srgbClr val="FFFFFF"/>
              </a:solidFill>
              <a:ln>
                <a:noFill/>
              </a:ln>
            </p:spPr>
            <p:txBody>
              <a:bodyPr anchorCtr="0" anchor="t" bIns="23350" lIns="23350" spcFirstLastPara="1" rIns="23350" wrap="square" tIns="23350">
                <a:spAutoFit/>
              </a:bodyPr>
              <a:lstStyle/>
              <a:p>
                <a:pPr indent="25400" lvl="0" marL="0" marR="0" rtl="0" algn="ctr">
                  <a:lnSpc>
                    <a:spcPct val="100000"/>
                  </a:lnSpc>
                  <a:spcBef>
                    <a:spcPts val="0"/>
                  </a:spcBef>
                  <a:spcAft>
                    <a:spcPts val="0"/>
                  </a:spcAft>
                  <a:buClr>
                    <a:srgbClr val="7F7F7F"/>
                  </a:buClr>
                  <a:buSzPts val="1000"/>
                  <a:buFont typeface="Roboto"/>
                  <a:buNone/>
                </a:pPr>
                <a:r>
                  <a:rPr b="0" i="0" lang="en" sz="1300" u="none" cap="none" strike="noStrike">
                    <a:solidFill>
                      <a:srgbClr val="B49823"/>
                    </a:solidFill>
                    <a:latin typeface="Roboto"/>
                    <a:ea typeface="Roboto"/>
                    <a:cs typeface="Roboto"/>
                    <a:sym typeface="Roboto"/>
                  </a:rPr>
                  <a:t>Outreach Committee</a:t>
                </a:r>
                <a:endParaRPr b="0" i="0" sz="1000" u="none" cap="none" strike="noStrike">
                  <a:solidFill>
                    <a:srgbClr val="B49823"/>
                  </a:solidFill>
                  <a:latin typeface="Arial"/>
                  <a:ea typeface="Arial"/>
                  <a:cs typeface="Arial"/>
                  <a:sym typeface="Arial"/>
                </a:endParaRPr>
              </a:p>
            </p:txBody>
          </p:sp>
        </p:grpSp>
        <p:cxnSp>
          <p:nvCxnSpPr>
            <p:cNvPr id="509" name="Google Shape;509;p81"/>
            <p:cNvCxnSpPr/>
            <p:nvPr/>
          </p:nvCxnSpPr>
          <p:spPr>
            <a:xfrm flipH="1" rot="10800000">
              <a:off x="4023124" y="2207018"/>
              <a:ext cx="263100" cy="2400"/>
            </a:xfrm>
            <a:prstGeom prst="straightConnector1">
              <a:avLst/>
            </a:prstGeom>
            <a:noFill/>
            <a:ln cap="flat" cmpd="sng" w="11525">
              <a:solidFill>
                <a:srgbClr val="B49823"/>
              </a:solidFill>
              <a:prstDash val="solid"/>
              <a:round/>
              <a:headEnd len="sm" w="sm" type="none"/>
              <a:tailEnd len="sm" w="sm" type="none"/>
            </a:ln>
          </p:spPr>
        </p:cxnSp>
        <p:grpSp>
          <p:nvGrpSpPr>
            <p:cNvPr id="510" name="Google Shape;510;p81"/>
            <p:cNvGrpSpPr/>
            <p:nvPr/>
          </p:nvGrpSpPr>
          <p:grpSpPr>
            <a:xfrm>
              <a:off x="3330873" y="4524423"/>
              <a:ext cx="952026" cy="675722"/>
              <a:chOff x="10505351" y="3922519"/>
              <a:chExt cx="1515000" cy="1045200"/>
            </a:xfrm>
          </p:grpSpPr>
          <p:sp>
            <p:nvSpPr>
              <p:cNvPr id="511" name="Google Shape;511;p81"/>
              <p:cNvSpPr/>
              <p:nvPr/>
            </p:nvSpPr>
            <p:spPr>
              <a:xfrm>
                <a:off x="10505351" y="3922519"/>
                <a:ext cx="1515000" cy="1045200"/>
              </a:xfrm>
              <a:prstGeom prst="rect">
                <a:avLst/>
              </a:prstGeom>
              <a:solidFill>
                <a:srgbClr val="FFFFFF"/>
              </a:solidFill>
              <a:ln cap="flat" cmpd="sng" w="33875">
                <a:solidFill>
                  <a:srgbClr val="B49823"/>
                </a:solidFill>
                <a:prstDash val="solid"/>
                <a:round/>
                <a:headEnd len="sm" w="sm" type="none"/>
                <a:tailEnd len="sm" w="sm" type="none"/>
              </a:ln>
              <a:effectLst>
                <a:outerShdw blurRad="76186" rotWithShape="0" algn="bl" dir="5400000" dist="25395">
                  <a:srgbClr val="000000">
                    <a:alpha val="49020"/>
                  </a:srgbClr>
                </a:outerShdw>
              </a:effectLst>
            </p:spPr>
            <p:txBody>
              <a:bodyPr anchorCtr="0" anchor="t" bIns="0" lIns="0" spcFirstLastPara="1" rIns="0" wrap="square" tIns="36575">
                <a:noAutofit/>
              </a:bodyPr>
              <a:lstStyle/>
              <a:p>
                <a:pPr indent="0" lvl="0" marL="0" marR="0" rtl="0" algn="l">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p:txBody>
          </p:sp>
          <p:pic>
            <p:nvPicPr>
              <p:cNvPr descr="&lt;MaterialX Logo&gt;" id="512" name="Google Shape;512;p81"/>
              <p:cNvPicPr preferRelativeResize="0"/>
              <p:nvPr/>
            </p:nvPicPr>
            <p:blipFill rotWithShape="1">
              <a:blip r:embed="rId4">
                <a:alphaModFix/>
              </a:blip>
              <a:srcRect b="0" l="0" r="0" t="0"/>
              <a:stretch/>
            </p:blipFill>
            <p:spPr>
              <a:xfrm>
                <a:off x="10745184" y="4070535"/>
                <a:ext cx="1035337" cy="775984"/>
              </a:xfrm>
              <a:prstGeom prst="rect">
                <a:avLst/>
              </a:prstGeom>
              <a:noFill/>
              <a:ln>
                <a:noFill/>
              </a:ln>
            </p:spPr>
          </p:pic>
        </p:grpSp>
        <p:grpSp>
          <p:nvGrpSpPr>
            <p:cNvPr id="513" name="Google Shape;513;p81"/>
            <p:cNvGrpSpPr/>
            <p:nvPr/>
          </p:nvGrpSpPr>
          <p:grpSpPr>
            <a:xfrm>
              <a:off x="8525606" y="4524485"/>
              <a:ext cx="951615" cy="675695"/>
              <a:chOff x="2059808" y="4123084"/>
              <a:chExt cx="829800" cy="589200"/>
            </a:xfrm>
          </p:grpSpPr>
          <p:sp>
            <p:nvSpPr>
              <p:cNvPr id="514" name="Google Shape;514;p81"/>
              <p:cNvSpPr/>
              <p:nvPr/>
            </p:nvSpPr>
            <p:spPr>
              <a:xfrm>
                <a:off x="2059808" y="4123084"/>
                <a:ext cx="829800" cy="589200"/>
              </a:xfrm>
              <a:prstGeom prst="rect">
                <a:avLst/>
              </a:prstGeom>
              <a:solidFill>
                <a:srgbClr val="FFFFFF"/>
              </a:solidFill>
              <a:ln cap="flat" cmpd="sng" w="33875">
                <a:solidFill>
                  <a:srgbClr val="B49823"/>
                </a:solidFill>
                <a:prstDash val="solid"/>
                <a:round/>
                <a:headEnd len="sm" w="sm" type="none"/>
                <a:tailEnd len="sm" w="sm" type="none"/>
              </a:ln>
              <a:effectLst>
                <a:outerShdw blurRad="76186" rotWithShape="0" algn="bl" dir="5400000" dist="25395">
                  <a:srgbClr val="000000">
                    <a:alpha val="49020"/>
                  </a:srgbClr>
                </a:outerShdw>
              </a:effectLst>
            </p:spPr>
            <p:txBody>
              <a:bodyPr anchorCtr="0" anchor="t" bIns="0" lIns="0" spcFirstLastPara="1" rIns="0" wrap="square" tIns="36575">
                <a:noAutofit/>
              </a:bodyPr>
              <a:lstStyle/>
              <a:p>
                <a:pPr indent="0" lvl="0" marL="0" marR="0" rtl="0" algn="ctr">
                  <a:lnSpc>
                    <a:spcPct val="100000"/>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p:txBody>
          </p:sp>
          <p:pic>
            <p:nvPicPr>
              <p:cNvPr id="515" name="Google Shape;515;p81"/>
              <p:cNvPicPr preferRelativeResize="0"/>
              <p:nvPr/>
            </p:nvPicPr>
            <p:blipFill rotWithShape="1">
              <a:blip r:embed="rId5">
                <a:alphaModFix/>
              </a:blip>
              <a:srcRect b="0" l="0" r="0" t="0"/>
              <a:stretch/>
            </p:blipFill>
            <p:spPr>
              <a:xfrm>
                <a:off x="2269469" y="4184374"/>
                <a:ext cx="394500" cy="449697"/>
              </a:xfrm>
              <a:prstGeom prst="rect">
                <a:avLst/>
              </a:prstGeom>
              <a:noFill/>
              <a:ln>
                <a:noFill/>
              </a:ln>
            </p:spPr>
          </p:pic>
        </p:grpSp>
        <p:grpSp>
          <p:nvGrpSpPr>
            <p:cNvPr id="516" name="Google Shape;516;p81"/>
            <p:cNvGrpSpPr/>
            <p:nvPr/>
          </p:nvGrpSpPr>
          <p:grpSpPr>
            <a:xfrm>
              <a:off x="9826759" y="4526234"/>
              <a:ext cx="951615" cy="676039"/>
              <a:chOff x="1148865" y="4123029"/>
              <a:chExt cx="829800" cy="589500"/>
            </a:xfrm>
          </p:grpSpPr>
          <p:sp>
            <p:nvSpPr>
              <p:cNvPr id="517" name="Google Shape;517;p81"/>
              <p:cNvSpPr/>
              <p:nvPr/>
            </p:nvSpPr>
            <p:spPr>
              <a:xfrm>
                <a:off x="1148865" y="4123029"/>
                <a:ext cx="829800" cy="589500"/>
              </a:xfrm>
              <a:prstGeom prst="rect">
                <a:avLst/>
              </a:prstGeom>
              <a:solidFill>
                <a:srgbClr val="FFFFFF"/>
              </a:solidFill>
              <a:ln cap="flat" cmpd="sng" w="33875">
                <a:solidFill>
                  <a:srgbClr val="B49823"/>
                </a:solidFill>
                <a:prstDash val="solid"/>
                <a:round/>
                <a:headEnd len="sm" w="sm" type="none"/>
                <a:tailEnd len="sm" w="sm" type="none"/>
              </a:ln>
              <a:effectLst>
                <a:outerShdw blurRad="76186" rotWithShape="0" algn="bl" dir="5400000" dist="25395">
                  <a:srgbClr val="000000">
                    <a:alpha val="49020"/>
                  </a:srgbClr>
                </a:outerShdw>
              </a:effectLst>
            </p:spPr>
            <p:txBody>
              <a:bodyPr anchorCtr="0" anchor="t" bIns="0" lIns="0" spcFirstLastPara="1" rIns="0" wrap="square" tIns="36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500" u="none" cap="none" strike="noStrike">
                  <a:solidFill>
                    <a:srgbClr val="000000"/>
                  </a:solidFill>
                  <a:latin typeface="Roboto"/>
                  <a:ea typeface="Roboto"/>
                  <a:cs typeface="Roboto"/>
                  <a:sym typeface="Roboto"/>
                </a:endParaRPr>
              </a:p>
            </p:txBody>
          </p:sp>
          <p:pic>
            <p:nvPicPr>
              <p:cNvPr id="518" name="Google Shape;518;p81"/>
              <p:cNvPicPr preferRelativeResize="0"/>
              <p:nvPr/>
            </p:nvPicPr>
            <p:blipFill rotWithShape="1">
              <a:blip r:embed="rId6">
                <a:alphaModFix/>
              </a:blip>
              <a:srcRect b="0" l="0" r="0" t="0"/>
              <a:stretch/>
            </p:blipFill>
            <p:spPr>
              <a:xfrm>
                <a:off x="1287056" y="4197068"/>
                <a:ext cx="575501" cy="439658"/>
              </a:xfrm>
              <a:prstGeom prst="rect">
                <a:avLst/>
              </a:prstGeom>
              <a:noFill/>
              <a:ln>
                <a:noFill/>
              </a:ln>
            </p:spPr>
          </p:pic>
        </p:grpSp>
        <p:grpSp>
          <p:nvGrpSpPr>
            <p:cNvPr id="519" name="Google Shape;519;p81"/>
            <p:cNvGrpSpPr/>
            <p:nvPr/>
          </p:nvGrpSpPr>
          <p:grpSpPr>
            <a:xfrm>
              <a:off x="11088730" y="4526400"/>
              <a:ext cx="951615" cy="675695"/>
              <a:chOff x="237923" y="4123084"/>
              <a:chExt cx="829800" cy="589200"/>
            </a:xfrm>
          </p:grpSpPr>
          <p:sp>
            <p:nvSpPr>
              <p:cNvPr id="520" name="Google Shape;520;p81"/>
              <p:cNvSpPr/>
              <p:nvPr/>
            </p:nvSpPr>
            <p:spPr>
              <a:xfrm>
                <a:off x="237923" y="4123084"/>
                <a:ext cx="829800" cy="589200"/>
              </a:xfrm>
              <a:prstGeom prst="rect">
                <a:avLst/>
              </a:prstGeom>
              <a:solidFill>
                <a:srgbClr val="FFFFFF"/>
              </a:solidFill>
              <a:ln cap="flat" cmpd="sng" w="33875">
                <a:solidFill>
                  <a:srgbClr val="B49823"/>
                </a:solidFill>
                <a:prstDash val="solid"/>
                <a:round/>
                <a:headEnd len="sm" w="sm" type="none"/>
                <a:tailEnd len="sm" w="sm" type="none"/>
              </a:ln>
              <a:effectLst>
                <a:outerShdw blurRad="76186" rotWithShape="0" algn="bl" dir="5400000" dist="25395">
                  <a:srgbClr val="000000">
                    <a:alpha val="49020"/>
                  </a:srgbClr>
                </a:outerShdw>
              </a:effectLst>
            </p:spPr>
            <p:txBody>
              <a:bodyPr anchorCtr="0" anchor="t" bIns="0" lIns="0" spcFirstLastPara="1" rIns="0" wrap="square" tIns="36575">
                <a:noAutofit/>
              </a:bodyPr>
              <a:lstStyle/>
              <a:p>
                <a:pPr indent="0" lvl="0" marL="0" marR="0" rtl="0" algn="ctr">
                  <a:lnSpc>
                    <a:spcPct val="100000"/>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p:txBody>
          </p:sp>
          <p:pic>
            <p:nvPicPr>
              <p:cNvPr id="521" name="Google Shape;521;p81"/>
              <p:cNvPicPr preferRelativeResize="0"/>
              <p:nvPr/>
            </p:nvPicPr>
            <p:blipFill rotWithShape="1">
              <a:blip r:embed="rId7">
                <a:alphaModFix/>
              </a:blip>
              <a:srcRect b="0" l="0" r="0" t="0"/>
              <a:stretch/>
            </p:blipFill>
            <p:spPr>
              <a:xfrm>
                <a:off x="365118" y="4234533"/>
                <a:ext cx="575500" cy="370472"/>
              </a:xfrm>
              <a:prstGeom prst="rect">
                <a:avLst/>
              </a:prstGeom>
              <a:noFill/>
              <a:ln>
                <a:noFill/>
              </a:ln>
            </p:spPr>
          </p:pic>
        </p:grpSp>
        <p:grpSp>
          <p:nvGrpSpPr>
            <p:cNvPr id="522" name="Google Shape;522;p81"/>
            <p:cNvGrpSpPr/>
            <p:nvPr/>
          </p:nvGrpSpPr>
          <p:grpSpPr>
            <a:xfrm>
              <a:off x="7228095" y="4526226"/>
              <a:ext cx="951615" cy="676039"/>
              <a:chOff x="2970750" y="4123012"/>
              <a:chExt cx="829800" cy="589500"/>
            </a:xfrm>
          </p:grpSpPr>
          <p:sp>
            <p:nvSpPr>
              <p:cNvPr id="523" name="Google Shape;523;p81"/>
              <p:cNvSpPr/>
              <p:nvPr/>
            </p:nvSpPr>
            <p:spPr>
              <a:xfrm>
                <a:off x="2970750" y="4123012"/>
                <a:ext cx="829800" cy="589500"/>
              </a:xfrm>
              <a:prstGeom prst="rect">
                <a:avLst/>
              </a:prstGeom>
              <a:solidFill>
                <a:srgbClr val="FFFFFF"/>
              </a:solidFill>
              <a:ln cap="flat" cmpd="sng" w="33875">
                <a:solidFill>
                  <a:srgbClr val="B49823"/>
                </a:solidFill>
                <a:prstDash val="solid"/>
                <a:round/>
                <a:headEnd len="sm" w="sm" type="none"/>
                <a:tailEnd len="sm" w="sm" type="none"/>
              </a:ln>
              <a:effectLst>
                <a:outerShdw blurRad="76186" rotWithShape="0" algn="bl" dir="5400000" dist="25395">
                  <a:srgbClr val="000000">
                    <a:alpha val="49020"/>
                  </a:srgbClr>
                </a:outerShdw>
              </a:effectLst>
            </p:spPr>
            <p:txBody>
              <a:bodyPr anchorCtr="0" anchor="t" bIns="0" lIns="0" spcFirstLastPara="1" rIns="0" wrap="square" tIns="36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500" u="none" cap="none" strike="noStrike">
                  <a:solidFill>
                    <a:srgbClr val="000000"/>
                  </a:solidFill>
                  <a:latin typeface="Roboto"/>
                  <a:ea typeface="Roboto"/>
                  <a:cs typeface="Roboto"/>
                  <a:sym typeface="Roboto"/>
                </a:endParaRPr>
              </a:p>
            </p:txBody>
          </p:sp>
          <p:pic>
            <p:nvPicPr>
              <p:cNvPr id="524" name="Google Shape;524;p81"/>
              <p:cNvPicPr preferRelativeResize="0"/>
              <p:nvPr/>
            </p:nvPicPr>
            <p:blipFill rotWithShape="1">
              <a:blip r:embed="rId8">
                <a:alphaModFix/>
              </a:blip>
              <a:srcRect b="0" l="0" r="0" t="0"/>
              <a:stretch/>
            </p:blipFill>
            <p:spPr>
              <a:xfrm>
                <a:off x="3024743" y="4232589"/>
                <a:ext cx="740204" cy="370476"/>
              </a:xfrm>
              <a:prstGeom prst="rect">
                <a:avLst/>
              </a:prstGeom>
              <a:noFill/>
              <a:ln>
                <a:noFill/>
              </a:ln>
            </p:spPr>
          </p:pic>
        </p:grpSp>
        <p:grpSp>
          <p:nvGrpSpPr>
            <p:cNvPr id="525" name="Google Shape;525;p81"/>
            <p:cNvGrpSpPr/>
            <p:nvPr/>
          </p:nvGrpSpPr>
          <p:grpSpPr>
            <a:xfrm>
              <a:off x="5945233" y="4526227"/>
              <a:ext cx="951615" cy="676039"/>
              <a:chOff x="3881693" y="4123022"/>
              <a:chExt cx="829800" cy="589500"/>
            </a:xfrm>
          </p:grpSpPr>
          <p:sp>
            <p:nvSpPr>
              <p:cNvPr id="526" name="Google Shape;526;p81"/>
              <p:cNvSpPr/>
              <p:nvPr/>
            </p:nvSpPr>
            <p:spPr>
              <a:xfrm>
                <a:off x="3881693" y="4123022"/>
                <a:ext cx="829800" cy="589500"/>
              </a:xfrm>
              <a:prstGeom prst="rect">
                <a:avLst/>
              </a:prstGeom>
              <a:solidFill>
                <a:srgbClr val="FFFFFF"/>
              </a:solidFill>
              <a:ln cap="flat" cmpd="sng" w="33875">
                <a:solidFill>
                  <a:srgbClr val="B49823"/>
                </a:solidFill>
                <a:prstDash val="solid"/>
                <a:round/>
                <a:headEnd len="sm" w="sm" type="none"/>
                <a:tailEnd len="sm" w="sm" type="none"/>
              </a:ln>
              <a:effectLst>
                <a:outerShdw blurRad="76186" rotWithShape="0" algn="bl" dir="5400000" dist="25395">
                  <a:srgbClr val="000000">
                    <a:alpha val="49020"/>
                  </a:srgbClr>
                </a:outerShdw>
              </a:effectLst>
            </p:spPr>
            <p:txBody>
              <a:bodyPr anchorCtr="0" anchor="t" bIns="0" lIns="0" spcFirstLastPara="1" rIns="0" wrap="square" tIns="36575">
                <a:noAutofit/>
              </a:bodyPr>
              <a:lstStyle/>
              <a:p>
                <a:pPr indent="0" lvl="0" marL="0" marR="0" rtl="0" algn="ctr">
                  <a:lnSpc>
                    <a:spcPct val="100000"/>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p:txBody>
          </p:sp>
          <p:pic>
            <p:nvPicPr>
              <p:cNvPr id="527" name="Google Shape;527;p81"/>
              <p:cNvPicPr preferRelativeResize="0"/>
              <p:nvPr/>
            </p:nvPicPr>
            <p:blipFill rotWithShape="1">
              <a:blip r:embed="rId9">
                <a:alphaModFix/>
              </a:blip>
              <a:srcRect b="0" l="0" r="0" t="0"/>
              <a:stretch/>
            </p:blipFill>
            <p:spPr>
              <a:xfrm>
                <a:off x="3999092" y="4206541"/>
                <a:ext cx="575475" cy="437499"/>
              </a:xfrm>
              <a:prstGeom prst="rect">
                <a:avLst/>
              </a:prstGeom>
              <a:noFill/>
              <a:ln>
                <a:noFill/>
              </a:ln>
            </p:spPr>
          </p:pic>
        </p:grpSp>
        <p:grpSp>
          <p:nvGrpSpPr>
            <p:cNvPr id="528" name="Google Shape;528;p81"/>
            <p:cNvGrpSpPr/>
            <p:nvPr/>
          </p:nvGrpSpPr>
          <p:grpSpPr>
            <a:xfrm>
              <a:off x="4622886" y="4526427"/>
              <a:ext cx="951833" cy="675882"/>
              <a:chOff x="4215249" y="3884303"/>
              <a:chExt cx="714000" cy="507000"/>
            </a:xfrm>
          </p:grpSpPr>
          <p:sp>
            <p:nvSpPr>
              <p:cNvPr id="529" name="Google Shape;529;p81"/>
              <p:cNvSpPr/>
              <p:nvPr/>
            </p:nvSpPr>
            <p:spPr>
              <a:xfrm>
                <a:off x="4215249" y="3884303"/>
                <a:ext cx="714000" cy="507000"/>
              </a:xfrm>
              <a:prstGeom prst="rect">
                <a:avLst/>
              </a:prstGeom>
              <a:solidFill>
                <a:srgbClr val="FFFFFF"/>
              </a:solidFill>
              <a:ln cap="flat" cmpd="sng" w="33875">
                <a:solidFill>
                  <a:srgbClr val="B49823"/>
                </a:solidFill>
                <a:prstDash val="solid"/>
                <a:round/>
                <a:headEnd len="sm" w="sm" type="none"/>
                <a:tailEnd len="sm" w="sm" type="none"/>
              </a:ln>
              <a:effectLst>
                <a:outerShdw blurRad="76186" rotWithShape="0" algn="bl" dir="5400000" dist="25395">
                  <a:srgbClr val="000000">
                    <a:alpha val="49020"/>
                  </a:srgbClr>
                </a:outerShdw>
              </a:effectLst>
            </p:spPr>
            <p:txBody>
              <a:bodyPr anchorCtr="0" anchor="t" bIns="0" lIns="0" spcFirstLastPara="1" rIns="0" wrap="square" tIns="36575">
                <a:noAutofit/>
              </a:bodyPr>
              <a:lstStyle/>
              <a:p>
                <a:pPr indent="0" lvl="0" marL="0" marR="0" rtl="0" algn="l">
                  <a:lnSpc>
                    <a:spcPct val="104761"/>
                  </a:lnSpc>
                  <a:spcBef>
                    <a:spcPts val="0"/>
                  </a:spcBef>
                  <a:spcAft>
                    <a:spcPts val="0"/>
                  </a:spcAft>
                  <a:buClr>
                    <a:srgbClr val="000000"/>
                  </a:buClr>
                  <a:buSzPts val="1100"/>
                  <a:buFont typeface="Arial"/>
                  <a:buNone/>
                </a:pPr>
                <a:r>
                  <a:t/>
                </a:r>
                <a:endParaRPr b="0" i="0" sz="500" u="none" cap="none" strike="noStrike">
                  <a:solidFill>
                    <a:srgbClr val="000000"/>
                  </a:solidFill>
                  <a:latin typeface="Roboto"/>
                  <a:ea typeface="Roboto"/>
                  <a:cs typeface="Roboto"/>
                  <a:sym typeface="Roboto"/>
                </a:endParaRPr>
              </a:p>
            </p:txBody>
          </p:sp>
          <p:pic>
            <p:nvPicPr>
              <p:cNvPr id="530" name="Google Shape;530;p81"/>
              <p:cNvPicPr preferRelativeResize="0"/>
              <p:nvPr/>
            </p:nvPicPr>
            <p:blipFill rotWithShape="1">
              <a:blip r:embed="rId10">
                <a:alphaModFix/>
              </a:blip>
              <a:srcRect b="0" l="0" r="0" t="0"/>
              <a:stretch/>
            </p:blipFill>
            <p:spPr>
              <a:xfrm>
                <a:off x="4261671" y="3934599"/>
                <a:ext cx="636816" cy="416592"/>
              </a:xfrm>
              <a:prstGeom prst="rect">
                <a:avLst/>
              </a:prstGeom>
              <a:noFill/>
              <a:ln>
                <a:noFill/>
              </a:ln>
            </p:spPr>
          </p:pic>
        </p:grpSp>
        <p:grpSp>
          <p:nvGrpSpPr>
            <p:cNvPr id="531" name="Google Shape;531;p81"/>
            <p:cNvGrpSpPr/>
            <p:nvPr/>
          </p:nvGrpSpPr>
          <p:grpSpPr>
            <a:xfrm>
              <a:off x="359550" y="1723100"/>
              <a:ext cx="11501700" cy="4303325"/>
              <a:chOff x="359550" y="1723100"/>
              <a:chExt cx="11501700" cy="4303325"/>
            </a:xfrm>
          </p:grpSpPr>
          <p:cxnSp>
            <p:nvCxnSpPr>
              <p:cNvPr id="532" name="Google Shape;532;p81"/>
              <p:cNvCxnSpPr/>
              <p:nvPr/>
            </p:nvCxnSpPr>
            <p:spPr>
              <a:xfrm>
                <a:off x="2487137" y="3303097"/>
                <a:ext cx="0" cy="2554500"/>
              </a:xfrm>
              <a:prstGeom prst="straightConnector1">
                <a:avLst/>
              </a:prstGeom>
              <a:noFill/>
              <a:ln cap="flat" cmpd="sng" w="15950">
                <a:solidFill>
                  <a:srgbClr val="B49823"/>
                </a:solidFill>
                <a:prstDash val="solid"/>
                <a:round/>
                <a:headEnd len="sm" w="sm" type="none"/>
                <a:tailEnd len="sm" w="sm" type="none"/>
              </a:ln>
            </p:spPr>
          </p:cxnSp>
          <p:cxnSp>
            <p:nvCxnSpPr>
              <p:cNvPr id="533" name="Google Shape;533;p81"/>
              <p:cNvCxnSpPr/>
              <p:nvPr/>
            </p:nvCxnSpPr>
            <p:spPr>
              <a:xfrm>
                <a:off x="666000" y="3297150"/>
                <a:ext cx="10898400" cy="0"/>
              </a:xfrm>
              <a:prstGeom prst="straightConnector1">
                <a:avLst/>
              </a:prstGeom>
              <a:noFill/>
              <a:ln cap="flat" cmpd="sng" w="15950">
                <a:solidFill>
                  <a:srgbClr val="B49823"/>
                </a:solidFill>
                <a:prstDash val="solid"/>
                <a:round/>
                <a:headEnd len="sm" w="sm" type="none"/>
                <a:tailEnd len="sm" w="sm" type="none"/>
              </a:ln>
            </p:spPr>
          </p:cxnSp>
          <p:grpSp>
            <p:nvGrpSpPr>
              <p:cNvPr id="534" name="Google Shape;534;p81"/>
              <p:cNvGrpSpPr/>
              <p:nvPr/>
            </p:nvGrpSpPr>
            <p:grpSpPr>
              <a:xfrm>
                <a:off x="1397752" y="1723100"/>
                <a:ext cx="7177149" cy="974700"/>
                <a:chOff x="1397752" y="1723100"/>
                <a:chExt cx="7177149" cy="974700"/>
              </a:xfrm>
            </p:grpSpPr>
            <p:sp>
              <p:nvSpPr>
                <p:cNvPr id="505" name="Google Shape;505;p81"/>
                <p:cNvSpPr/>
                <p:nvPr/>
              </p:nvSpPr>
              <p:spPr>
                <a:xfrm>
                  <a:off x="4286101" y="1723100"/>
                  <a:ext cx="4288800" cy="974700"/>
                </a:xfrm>
                <a:prstGeom prst="rect">
                  <a:avLst/>
                </a:prstGeom>
                <a:solidFill>
                  <a:srgbClr val="FFFFFF"/>
                </a:solidFill>
                <a:ln cap="flat" cmpd="sng" w="28575">
                  <a:solidFill>
                    <a:srgbClr val="B49823"/>
                  </a:solidFill>
                  <a:prstDash val="solid"/>
                  <a:round/>
                  <a:headEnd len="sm" w="sm" type="none"/>
                  <a:tailEnd len="sm" w="sm" type="none"/>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3F3F3F"/>
                    </a:buClr>
                    <a:buSzPts val="700"/>
                    <a:buFont typeface="Roboto"/>
                    <a:buNone/>
                  </a:pPr>
                  <a:r>
                    <a:t/>
                  </a:r>
                  <a:endParaRPr b="0" i="0" sz="700" u="none" cap="none" strike="noStrike">
                    <a:solidFill>
                      <a:srgbClr val="3F3F3F"/>
                    </a:solidFill>
                    <a:latin typeface="Roboto"/>
                    <a:ea typeface="Roboto"/>
                    <a:cs typeface="Roboto"/>
                    <a:sym typeface="Roboto"/>
                  </a:endParaRPr>
                </a:p>
              </p:txBody>
            </p:sp>
            <p:sp>
              <p:nvSpPr>
                <p:cNvPr id="535" name="Google Shape;535;p81"/>
                <p:cNvSpPr txBox="1"/>
                <p:nvPr/>
              </p:nvSpPr>
              <p:spPr>
                <a:xfrm>
                  <a:off x="4356232" y="1794025"/>
                  <a:ext cx="4132200" cy="781200"/>
                </a:xfrm>
                <a:prstGeom prst="rect">
                  <a:avLst/>
                </a:prstGeom>
                <a:noFill/>
                <a:ln cap="flat" cmpd="sng" w="8675">
                  <a:solidFill>
                    <a:srgbClr val="FFFFFF"/>
                  </a:solidFill>
                  <a:prstDash val="solid"/>
                  <a:round/>
                  <a:headEnd len="sm" w="sm" type="none"/>
                  <a:tailEnd len="sm" w="sm" type="none"/>
                </a:ln>
              </p:spPr>
              <p:txBody>
                <a:bodyPr anchorCtr="0" anchor="t" bIns="23350" lIns="23350" spcFirstLastPara="1" rIns="23350" wrap="square" tIns="23350">
                  <a:spAutoFit/>
                </a:bodyPr>
                <a:lstStyle/>
                <a:p>
                  <a:pPr indent="25400" lvl="0" marL="0" marR="0" rtl="0" algn="ctr">
                    <a:lnSpc>
                      <a:spcPct val="100000"/>
                    </a:lnSpc>
                    <a:spcBef>
                      <a:spcPts val="0"/>
                    </a:spcBef>
                    <a:spcAft>
                      <a:spcPts val="0"/>
                    </a:spcAft>
                    <a:buClr>
                      <a:srgbClr val="3F3F3F"/>
                    </a:buClr>
                    <a:buSzPts val="1400"/>
                    <a:buFont typeface="Roboto"/>
                    <a:buNone/>
                  </a:pPr>
                  <a:r>
                    <a:rPr b="1" i="0" lang="en" sz="1800" u="none" cap="none" strike="noStrike">
                      <a:solidFill>
                        <a:srgbClr val="B49823"/>
                      </a:solidFill>
                      <a:latin typeface="Roboto"/>
                      <a:ea typeface="Roboto"/>
                      <a:cs typeface="Roboto"/>
                      <a:sym typeface="Roboto"/>
                    </a:rPr>
                    <a:t>TAC</a:t>
                  </a:r>
                  <a:endParaRPr b="1" i="0" sz="1100" u="none" cap="none" strike="noStrike">
                    <a:solidFill>
                      <a:srgbClr val="B49823"/>
                    </a:solidFill>
                    <a:latin typeface="Arial"/>
                    <a:ea typeface="Arial"/>
                    <a:cs typeface="Arial"/>
                    <a:sym typeface="Arial"/>
                  </a:endParaRPr>
                </a:p>
                <a:p>
                  <a:pPr indent="25400" lvl="0" marL="0" marR="0" rtl="0" algn="ctr">
                    <a:lnSpc>
                      <a:spcPct val="100000"/>
                    </a:lnSpc>
                    <a:spcBef>
                      <a:spcPts val="0"/>
                    </a:spcBef>
                    <a:spcAft>
                      <a:spcPts val="0"/>
                    </a:spcAft>
                    <a:buClr>
                      <a:srgbClr val="3F3F3F"/>
                    </a:buClr>
                    <a:buSzPts val="1400"/>
                    <a:buFont typeface="Roboto"/>
                    <a:buNone/>
                  </a:pPr>
                  <a:r>
                    <a:rPr b="0" i="0" lang="en" sz="1700" u="none" cap="none" strike="noStrike">
                      <a:solidFill>
                        <a:srgbClr val="3F3F3F"/>
                      </a:solidFill>
                      <a:latin typeface="Roboto"/>
                      <a:ea typeface="Roboto"/>
                      <a:cs typeface="Roboto"/>
                      <a:sym typeface="Roboto"/>
                    </a:rPr>
                    <a:t>Technical Advisory Council</a:t>
                  </a:r>
                  <a:endParaRPr b="0" i="0" sz="900" u="none" cap="none" strike="noStrike">
                    <a:solidFill>
                      <a:srgbClr val="000000"/>
                    </a:solidFill>
                    <a:latin typeface="Arial"/>
                    <a:ea typeface="Arial"/>
                    <a:cs typeface="Arial"/>
                    <a:sym typeface="Arial"/>
                  </a:endParaRPr>
                </a:p>
              </p:txBody>
            </p:sp>
            <p:grpSp>
              <p:nvGrpSpPr>
                <p:cNvPr id="536" name="Google Shape;536;p81"/>
                <p:cNvGrpSpPr/>
                <p:nvPr/>
              </p:nvGrpSpPr>
              <p:grpSpPr>
                <a:xfrm>
                  <a:off x="1397752" y="1910838"/>
                  <a:ext cx="2625224" cy="599075"/>
                  <a:chOff x="-1" y="-1"/>
                  <a:chExt cx="2980500" cy="662400"/>
                </a:xfrm>
              </p:grpSpPr>
              <p:sp>
                <p:nvSpPr>
                  <p:cNvPr id="537" name="Google Shape;537;p81"/>
                  <p:cNvSpPr/>
                  <p:nvPr/>
                </p:nvSpPr>
                <p:spPr>
                  <a:xfrm>
                    <a:off x="-1" y="-1"/>
                    <a:ext cx="2980500" cy="662400"/>
                  </a:xfrm>
                  <a:prstGeom prst="rect">
                    <a:avLst/>
                  </a:prstGeom>
                  <a:solidFill>
                    <a:srgbClr val="FFFFFF"/>
                  </a:solidFill>
                  <a:ln cap="flat" cmpd="sng" w="28575">
                    <a:solidFill>
                      <a:srgbClr val="B49823"/>
                    </a:solidFill>
                    <a:prstDash val="solid"/>
                    <a:round/>
                    <a:headEnd len="sm" w="sm" type="none"/>
                    <a:tailEnd len="sm" w="sm" type="none"/>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7F7F7F"/>
                      </a:buClr>
                      <a:buSzPts val="700"/>
                      <a:buFont typeface="Roboto"/>
                      <a:buNone/>
                    </a:pPr>
                    <a:r>
                      <a:t/>
                    </a:r>
                    <a:endParaRPr b="0" i="0" sz="700" u="none" cap="none" strike="noStrike">
                      <a:solidFill>
                        <a:srgbClr val="7F7F7F"/>
                      </a:solidFill>
                      <a:latin typeface="Roboto"/>
                      <a:ea typeface="Roboto"/>
                      <a:cs typeface="Roboto"/>
                      <a:sym typeface="Roboto"/>
                    </a:endParaRPr>
                  </a:p>
                </p:txBody>
              </p:sp>
              <p:sp>
                <p:nvSpPr>
                  <p:cNvPr id="538" name="Google Shape;538;p81"/>
                  <p:cNvSpPr txBox="1"/>
                  <p:nvPr/>
                </p:nvSpPr>
                <p:spPr>
                  <a:xfrm>
                    <a:off x="166919" y="132346"/>
                    <a:ext cx="2676600" cy="364500"/>
                  </a:xfrm>
                  <a:prstGeom prst="rect">
                    <a:avLst/>
                  </a:prstGeom>
                  <a:solidFill>
                    <a:srgbClr val="FFFFFF"/>
                  </a:solidFill>
                  <a:ln>
                    <a:noFill/>
                  </a:ln>
                </p:spPr>
                <p:txBody>
                  <a:bodyPr anchorCtr="0" anchor="t" bIns="23350" lIns="23350" spcFirstLastPara="1" rIns="23350" wrap="square" tIns="23350">
                    <a:spAutoFit/>
                  </a:bodyPr>
                  <a:lstStyle/>
                  <a:p>
                    <a:pPr indent="25400" lvl="0" marL="0" marR="0" rtl="0" algn="ctr">
                      <a:lnSpc>
                        <a:spcPct val="100000"/>
                      </a:lnSpc>
                      <a:spcBef>
                        <a:spcPts val="0"/>
                      </a:spcBef>
                      <a:spcAft>
                        <a:spcPts val="0"/>
                      </a:spcAft>
                      <a:buClr>
                        <a:srgbClr val="7F7F7F"/>
                      </a:buClr>
                      <a:buSzPts val="1000"/>
                      <a:buFont typeface="Roboto"/>
                      <a:buNone/>
                    </a:pPr>
                    <a:r>
                      <a:rPr b="0" i="0" lang="en" sz="1300" u="none" cap="none" strike="noStrike">
                        <a:solidFill>
                          <a:srgbClr val="B49823"/>
                        </a:solidFill>
                        <a:latin typeface="Roboto"/>
                        <a:ea typeface="Roboto"/>
                        <a:cs typeface="Roboto"/>
                        <a:sym typeface="Roboto"/>
                      </a:rPr>
                      <a:t>Governing Board</a:t>
                    </a:r>
                    <a:endParaRPr b="0" i="0" sz="1000" u="none" cap="none" strike="noStrike">
                      <a:solidFill>
                        <a:srgbClr val="B49823"/>
                      </a:solidFill>
                      <a:latin typeface="Arial"/>
                      <a:ea typeface="Arial"/>
                      <a:cs typeface="Arial"/>
                      <a:sym typeface="Arial"/>
                    </a:endParaRPr>
                  </a:p>
                </p:txBody>
              </p:sp>
            </p:grpSp>
          </p:grpSp>
          <p:sp>
            <p:nvSpPr>
              <p:cNvPr id="539" name="Google Shape;539;p81"/>
              <p:cNvSpPr txBox="1"/>
              <p:nvPr/>
            </p:nvSpPr>
            <p:spPr>
              <a:xfrm>
                <a:off x="359550" y="5599525"/>
                <a:ext cx="11501700" cy="426900"/>
              </a:xfrm>
              <a:prstGeom prst="rect">
                <a:avLst/>
              </a:prstGeom>
              <a:solidFill>
                <a:srgbClr val="B49823"/>
              </a:solidFill>
              <a:ln cap="flat" cmpd="sng" w="8675">
                <a:solidFill>
                  <a:srgbClr val="FFFFFF"/>
                </a:solidFill>
                <a:prstDash val="solid"/>
                <a:round/>
                <a:headEnd len="sm" w="sm" type="none"/>
                <a:tailEnd len="sm" w="sm" type="none"/>
              </a:ln>
            </p:spPr>
            <p:txBody>
              <a:bodyPr anchorCtr="0" anchor="t" bIns="23350" lIns="23350" spcFirstLastPara="1" rIns="23350" wrap="square" tIns="23350">
                <a:noAutofit/>
              </a:bodyPr>
              <a:lstStyle/>
              <a:p>
                <a:pPr indent="25400" lvl="0" marL="0" marR="0" rtl="0" algn="ctr">
                  <a:lnSpc>
                    <a:spcPct val="100000"/>
                  </a:lnSpc>
                  <a:spcBef>
                    <a:spcPts val="0"/>
                  </a:spcBef>
                  <a:spcAft>
                    <a:spcPts val="0"/>
                  </a:spcAft>
                  <a:buClr>
                    <a:srgbClr val="FFFFFF"/>
                  </a:buClr>
                  <a:buSzPts val="1300"/>
                  <a:buFont typeface="Roboto"/>
                  <a:buNone/>
                </a:pPr>
                <a:r>
                  <a:t/>
                </a:r>
                <a:endParaRPr b="0" i="0" sz="700" u="none" cap="none" strike="noStrike">
                  <a:solidFill>
                    <a:srgbClr val="000000"/>
                  </a:solidFill>
                  <a:latin typeface="Arial"/>
                  <a:ea typeface="Arial"/>
                  <a:cs typeface="Arial"/>
                  <a:sym typeface="Arial"/>
                </a:endParaRPr>
              </a:p>
            </p:txBody>
          </p:sp>
          <p:grpSp>
            <p:nvGrpSpPr>
              <p:cNvPr id="540" name="Google Shape;540;p81"/>
              <p:cNvGrpSpPr/>
              <p:nvPr/>
            </p:nvGrpSpPr>
            <p:grpSpPr>
              <a:xfrm>
                <a:off x="2046231" y="4524491"/>
                <a:ext cx="883151" cy="675695"/>
                <a:chOff x="6614480" y="4123139"/>
                <a:chExt cx="770100" cy="589200"/>
              </a:xfrm>
            </p:grpSpPr>
            <p:sp>
              <p:nvSpPr>
                <p:cNvPr id="541" name="Google Shape;541;p81"/>
                <p:cNvSpPr/>
                <p:nvPr/>
              </p:nvSpPr>
              <p:spPr>
                <a:xfrm>
                  <a:off x="6614480" y="4123139"/>
                  <a:ext cx="770100" cy="589200"/>
                </a:xfrm>
                <a:prstGeom prst="rect">
                  <a:avLst/>
                </a:prstGeom>
                <a:solidFill>
                  <a:srgbClr val="FFFFFF"/>
                </a:solidFill>
                <a:ln cap="flat" cmpd="sng" w="33875">
                  <a:solidFill>
                    <a:srgbClr val="B49823"/>
                  </a:solidFill>
                  <a:prstDash val="solid"/>
                  <a:round/>
                  <a:headEnd len="sm" w="sm" type="none"/>
                  <a:tailEnd len="sm" w="sm" type="none"/>
                </a:ln>
                <a:effectLst>
                  <a:outerShdw blurRad="76186" rotWithShape="0" algn="bl" dir="5400000" dist="25395">
                    <a:srgbClr val="000000">
                      <a:alpha val="49020"/>
                    </a:srgbClr>
                  </a:outerShdw>
                </a:effectLst>
              </p:spPr>
              <p:txBody>
                <a:bodyPr anchorCtr="0" anchor="ctr" bIns="0" lIns="0" spcFirstLastPara="1" rIns="0" wrap="square" tIns="0">
                  <a:noAutofit/>
                </a:bodyPr>
                <a:lstStyle/>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rPr b="0" i="0" lang="en" sz="500" u="none" cap="none" strike="noStrike">
                      <a:solidFill>
                        <a:srgbClr val="000000"/>
                      </a:solidFill>
                      <a:latin typeface="Roboto"/>
                      <a:ea typeface="Roboto"/>
                      <a:cs typeface="Roboto"/>
                      <a:sym typeface="Roboto"/>
                    </a:rPr>
                    <a:t>rawtoaces</a:t>
                  </a:r>
                  <a:endParaRPr b="0" i="0" sz="5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9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900" u="none" cap="none" strike="noStrike">
                    <a:solidFill>
                      <a:srgbClr val="000000"/>
                    </a:solidFill>
                    <a:latin typeface="Roboto"/>
                    <a:ea typeface="Roboto"/>
                    <a:cs typeface="Roboto"/>
                    <a:sym typeface="Roboto"/>
                  </a:endParaRPr>
                </a:p>
              </p:txBody>
            </p:sp>
            <p:pic>
              <p:nvPicPr>
                <p:cNvPr id="542" name="Google Shape;542;p81"/>
                <p:cNvPicPr preferRelativeResize="0"/>
                <p:nvPr/>
              </p:nvPicPr>
              <p:blipFill rotWithShape="1">
                <a:blip r:embed="rId11">
                  <a:alphaModFix/>
                </a:blip>
                <a:srcRect b="0" l="0" r="0" t="0"/>
                <a:stretch/>
              </p:blipFill>
              <p:spPr>
                <a:xfrm>
                  <a:off x="6768944" y="4197075"/>
                  <a:ext cx="488138" cy="330322"/>
                </a:xfrm>
                <a:prstGeom prst="rect">
                  <a:avLst/>
                </a:prstGeom>
                <a:noFill/>
                <a:ln>
                  <a:noFill/>
                </a:ln>
              </p:spPr>
            </p:pic>
          </p:grpSp>
        </p:grpSp>
        <p:grpSp>
          <p:nvGrpSpPr>
            <p:cNvPr id="543" name="Google Shape;543;p81"/>
            <p:cNvGrpSpPr/>
            <p:nvPr/>
          </p:nvGrpSpPr>
          <p:grpSpPr>
            <a:xfrm>
              <a:off x="9178454" y="3562560"/>
              <a:ext cx="951615" cy="676039"/>
              <a:chOff x="10218882" y="4144867"/>
              <a:chExt cx="829800" cy="589500"/>
            </a:xfrm>
          </p:grpSpPr>
          <p:sp>
            <p:nvSpPr>
              <p:cNvPr id="544" name="Google Shape;544;p81"/>
              <p:cNvSpPr/>
              <p:nvPr/>
            </p:nvSpPr>
            <p:spPr>
              <a:xfrm>
                <a:off x="10218882" y="4144867"/>
                <a:ext cx="829800" cy="589500"/>
              </a:xfrm>
              <a:prstGeom prst="rect">
                <a:avLst/>
              </a:prstGeom>
              <a:solidFill>
                <a:srgbClr val="FFFFFF"/>
              </a:solidFill>
              <a:ln cap="flat" cmpd="sng" w="33875">
                <a:solidFill>
                  <a:srgbClr val="B49823"/>
                </a:solidFill>
                <a:prstDash val="solid"/>
                <a:round/>
                <a:headEnd len="sm" w="sm" type="none"/>
                <a:tailEnd len="sm" w="sm" type="none"/>
              </a:ln>
              <a:effectLst>
                <a:outerShdw blurRad="76186" rotWithShape="0" algn="bl" dir="5400000" dist="25395">
                  <a:srgbClr val="000000">
                    <a:alpha val="49020"/>
                  </a:srgbClr>
                </a:outerShdw>
              </a:effectLst>
            </p:spPr>
            <p:txBody>
              <a:bodyPr anchorCtr="0" anchor="t" bIns="0" lIns="0" spcFirstLastPara="1" rIns="0" wrap="square" tIns="365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800" u="none" cap="none" strike="noStrike">
                  <a:solidFill>
                    <a:srgbClr val="000000"/>
                  </a:solidFill>
                  <a:latin typeface="Roboto"/>
                  <a:ea typeface="Roboto"/>
                  <a:cs typeface="Roboto"/>
                  <a:sym typeface="Roboto"/>
                </a:endParaRPr>
              </a:p>
            </p:txBody>
          </p:sp>
          <p:pic>
            <p:nvPicPr>
              <p:cNvPr id="545" name="Google Shape;545;p81"/>
              <p:cNvPicPr preferRelativeResize="0"/>
              <p:nvPr/>
            </p:nvPicPr>
            <p:blipFill rotWithShape="1">
              <a:blip r:embed="rId12">
                <a:alphaModFix/>
              </a:blip>
              <a:srcRect b="12587" l="0" r="0" t="0"/>
              <a:stretch/>
            </p:blipFill>
            <p:spPr>
              <a:xfrm>
                <a:off x="10402843" y="4229609"/>
                <a:ext cx="458900" cy="392325"/>
              </a:xfrm>
              <a:prstGeom prst="rect">
                <a:avLst/>
              </a:prstGeom>
              <a:noFill/>
              <a:ln>
                <a:noFill/>
              </a:ln>
            </p:spPr>
          </p:pic>
        </p:grpSp>
        <p:grpSp>
          <p:nvGrpSpPr>
            <p:cNvPr id="546" name="Google Shape;546;p81"/>
            <p:cNvGrpSpPr/>
            <p:nvPr/>
          </p:nvGrpSpPr>
          <p:grpSpPr>
            <a:xfrm>
              <a:off x="7870484" y="3562732"/>
              <a:ext cx="951615" cy="675695"/>
              <a:chOff x="220316" y="4242138"/>
              <a:chExt cx="829800" cy="589200"/>
            </a:xfrm>
          </p:grpSpPr>
          <p:sp>
            <p:nvSpPr>
              <p:cNvPr id="547" name="Google Shape;547;p81"/>
              <p:cNvSpPr/>
              <p:nvPr/>
            </p:nvSpPr>
            <p:spPr>
              <a:xfrm>
                <a:off x="220316" y="4242138"/>
                <a:ext cx="829800" cy="589200"/>
              </a:xfrm>
              <a:prstGeom prst="rect">
                <a:avLst/>
              </a:prstGeom>
              <a:solidFill>
                <a:srgbClr val="FFFFFF"/>
              </a:solidFill>
              <a:ln cap="flat" cmpd="sng" w="33875">
                <a:solidFill>
                  <a:srgbClr val="B49823"/>
                </a:solidFill>
                <a:prstDash val="solid"/>
                <a:round/>
                <a:headEnd len="sm" w="sm" type="none"/>
                <a:tailEnd len="sm" w="sm" type="none"/>
              </a:ln>
              <a:effectLst>
                <a:outerShdw blurRad="76186" rotWithShape="0" algn="bl" dir="5400000" dist="25395">
                  <a:srgbClr val="000000">
                    <a:alpha val="49020"/>
                  </a:srgbClr>
                </a:outerShdw>
              </a:effectLst>
            </p:spPr>
            <p:txBody>
              <a:bodyPr anchorCtr="0" anchor="t" bIns="0" lIns="0" spcFirstLastPara="1" rIns="0" wrap="square" tIns="36575">
                <a:noAutofit/>
              </a:bodyPr>
              <a:lstStyle/>
              <a:p>
                <a:pPr indent="0" lvl="0" marL="0" marR="0" rtl="0" algn="ctr">
                  <a:lnSpc>
                    <a:spcPct val="100000"/>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p:txBody>
          </p:sp>
          <p:pic>
            <p:nvPicPr>
              <p:cNvPr id="548" name="Google Shape;548;p81"/>
              <p:cNvPicPr preferRelativeResize="0"/>
              <p:nvPr/>
            </p:nvPicPr>
            <p:blipFill rotWithShape="1">
              <a:blip r:embed="rId13">
                <a:alphaModFix/>
              </a:blip>
              <a:srcRect b="0" l="0" r="0" t="0"/>
              <a:stretch/>
            </p:blipFill>
            <p:spPr>
              <a:xfrm>
                <a:off x="286989" y="4467820"/>
                <a:ext cx="696550" cy="135732"/>
              </a:xfrm>
              <a:prstGeom prst="rect">
                <a:avLst/>
              </a:prstGeom>
              <a:noFill/>
              <a:ln>
                <a:noFill/>
              </a:ln>
            </p:spPr>
          </p:pic>
        </p:grpSp>
        <p:grpSp>
          <p:nvGrpSpPr>
            <p:cNvPr id="549" name="Google Shape;549;p81"/>
            <p:cNvGrpSpPr/>
            <p:nvPr/>
          </p:nvGrpSpPr>
          <p:grpSpPr>
            <a:xfrm>
              <a:off x="10474724" y="3562728"/>
              <a:ext cx="951615" cy="675695"/>
              <a:chOff x="11129824" y="4144922"/>
              <a:chExt cx="829800" cy="589200"/>
            </a:xfrm>
          </p:grpSpPr>
          <p:sp>
            <p:nvSpPr>
              <p:cNvPr id="550" name="Google Shape;550;p81"/>
              <p:cNvSpPr/>
              <p:nvPr/>
            </p:nvSpPr>
            <p:spPr>
              <a:xfrm>
                <a:off x="11129824" y="4144922"/>
                <a:ext cx="829800" cy="589200"/>
              </a:xfrm>
              <a:prstGeom prst="rect">
                <a:avLst/>
              </a:prstGeom>
              <a:solidFill>
                <a:srgbClr val="FFFFFF"/>
              </a:solidFill>
              <a:ln cap="flat" cmpd="sng" w="33875">
                <a:solidFill>
                  <a:srgbClr val="B49823"/>
                </a:solidFill>
                <a:prstDash val="solid"/>
                <a:round/>
                <a:headEnd len="sm" w="sm" type="none"/>
                <a:tailEnd len="sm" w="sm" type="none"/>
              </a:ln>
              <a:effectLst>
                <a:outerShdw blurRad="76186" rotWithShape="0" algn="bl" dir="5400000" dist="25395">
                  <a:srgbClr val="000000">
                    <a:alpha val="49020"/>
                  </a:srgbClr>
                </a:outerShdw>
              </a:effectLst>
            </p:spPr>
            <p:txBody>
              <a:bodyPr anchorCtr="0" anchor="t" bIns="0" lIns="0" spcFirstLastPara="1" rIns="0" wrap="square" tIns="36575">
                <a:noAutofit/>
              </a:bodyPr>
              <a:lstStyle/>
              <a:p>
                <a:pPr indent="0" lvl="0" marL="0" marR="0" rtl="0" algn="ctr">
                  <a:lnSpc>
                    <a:spcPct val="100000"/>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p:txBody>
          </p:sp>
          <p:pic>
            <p:nvPicPr>
              <p:cNvPr id="551" name="Google Shape;551;p81"/>
              <p:cNvPicPr preferRelativeResize="0"/>
              <p:nvPr/>
            </p:nvPicPr>
            <p:blipFill rotWithShape="1">
              <a:blip r:embed="rId14">
                <a:alphaModFix/>
              </a:blip>
              <a:srcRect b="0" l="0" r="0" t="0"/>
              <a:stretch/>
            </p:blipFill>
            <p:spPr>
              <a:xfrm>
                <a:off x="11257511" y="4214050"/>
                <a:ext cx="575500" cy="438584"/>
              </a:xfrm>
              <a:prstGeom prst="rect">
                <a:avLst/>
              </a:prstGeom>
              <a:noFill/>
              <a:ln>
                <a:noFill/>
              </a:ln>
            </p:spPr>
          </p:pic>
        </p:grpSp>
        <p:grpSp>
          <p:nvGrpSpPr>
            <p:cNvPr id="552" name="Google Shape;552;p81"/>
            <p:cNvGrpSpPr/>
            <p:nvPr/>
          </p:nvGrpSpPr>
          <p:grpSpPr>
            <a:xfrm>
              <a:off x="6624116" y="3562475"/>
              <a:ext cx="883045" cy="676282"/>
              <a:chOff x="9635938" y="3897695"/>
              <a:chExt cx="662400" cy="507300"/>
            </a:xfrm>
          </p:grpSpPr>
          <p:sp>
            <p:nvSpPr>
              <p:cNvPr id="553" name="Google Shape;553;p81"/>
              <p:cNvSpPr/>
              <p:nvPr/>
            </p:nvSpPr>
            <p:spPr>
              <a:xfrm>
                <a:off x="9635938" y="3897695"/>
                <a:ext cx="662400" cy="507300"/>
              </a:xfrm>
              <a:prstGeom prst="rect">
                <a:avLst/>
              </a:prstGeom>
              <a:solidFill>
                <a:srgbClr val="FFFFFF"/>
              </a:solidFill>
              <a:ln cap="flat" cmpd="sng" w="33875">
                <a:solidFill>
                  <a:srgbClr val="B49823"/>
                </a:solidFill>
                <a:prstDash val="solid"/>
                <a:round/>
                <a:headEnd len="sm" w="sm" type="none"/>
                <a:tailEnd len="sm" w="sm" type="none"/>
              </a:ln>
              <a:effectLst>
                <a:outerShdw blurRad="76186" rotWithShape="0" algn="bl" dir="5400000" dist="25395">
                  <a:srgbClr val="000000">
                    <a:alpha val="49020"/>
                  </a:srgbClr>
                </a:outerShdw>
              </a:effectLst>
            </p:spPr>
            <p:txBody>
              <a:bodyPr anchorCtr="0" anchor="t" bIns="0" lIns="0" spcFirstLastPara="1" rIns="0" wrap="square" tIns="36575">
                <a:noAutofit/>
              </a:bodyPr>
              <a:lstStyle/>
              <a:p>
                <a:pPr indent="0" lvl="0" marL="0" marR="0" rtl="0" algn="ctr">
                  <a:lnSpc>
                    <a:spcPct val="80000"/>
                  </a:lnSpc>
                  <a:spcBef>
                    <a:spcPts val="0"/>
                  </a:spcBef>
                  <a:spcAft>
                    <a:spcPts val="0"/>
                  </a:spcAft>
                  <a:buClr>
                    <a:srgbClr val="000000"/>
                  </a:buClr>
                  <a:buSzPts val="1100"/>
                  <a:buFont typeface="Roboto"/>
                  <a:buNone/>
                </a:pPr>
                <a:r>
                  <a:t/>
                </a:r>
                <a:endParaRPr b="0" i="0" sz="3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3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p:txBody>
          </p:sp>
          <p:pic>
            <p:nvPicPr>
              <p:cNvPr id="554" name="Google Shape;554;p81"/>
              <p:cNvPicPr preferRelativeResize="0"/>
              <p:nvPr/>
            </p:nvPicPr>
            <p:blipFill rotWithShape="1">
              <a:blip r:embed="rId15">
                <a:alphaModFix/>
              </a:blip>
              <a:srcRect b="0" l="0" r="0" t="0"/>
              <a:stretch/>
            </p:blipFill>
            <p:spPr>
              <a:xfrm>
                <a:off x="9701230" y="3939054"/>
                <a:ext cx="559915" cy="452040"/>
              </a:xfrm>
              <a:prstGeom prst="rect">
                <a:avLst/>
              </a:prstGeom>
              <a:noFill/>
              <a:ln>
                <a:noFill/>
              </a:ln>
            </p:spPr>
          </p:pic>
        </p:grpSp>
        <p:grpSp>
          <p:nvGrpSpPr>
            <p:cNvPr id="555" name="Google Shape;555;p81"/>
            <p:cNvGrpSpPr/>
            <p:nvPr/>
          </p:nvGrpSpPr>
          <p:grpSpPr>
            <a:xfrm>
              <a:off x="5335804" y="3562483"/>
              <a:ext cx="883045" cy="676282"/>
              <a:chOff x="10385705" y="3900703"/>
              <a:chExt cx="662400" cy="507300"/>
            </a:xfrm>
          </p:grpSpPr>
          <p:sp>
            <p:nvSpPr>
              <p:cNvPr id="556" name="Google Shape;556;p81"/>
              <p:cNvSpPr/>
              <p:nvPr/>
            </p:nvSpPr>
            <p:spPr>
              <a:xfrm>
                <a:off x="10385705" y="3900703"/>
                <a:ext cx="662400" cy="507300"/>
              </a:xfrm>
              <a:prstGeom prst="rect">
                <a:avLst/>
              </a:prstGeom>
              <a:solidFill>
                <a:srgbClr val="FFFFFF"/>
              </a:solidFill>
              <a:ln cap="flat" cmpd="sng" w="33875">
                <a:solidFill>
                  <a:srgbClr val="B49823"/>
                </a:solidFill>
                <a:prstDash val="solid"/>
                <a:round/>
                <a:headEnd len="sm" w="sm" type="none"/>
                <a:tailEnd len="sm" w="sm" type="none"/>
              </a:ln>
              <a:effectLst>
                <a:outerShdw blurRad="76186" rotWithShape="0" algn="bl" dir="5400000" dist="25395">
                  <a:srgbClr val="000000">
                    <a:alpha val="49020"/>
                  </a:srgbClr>
                </a:outerShdw>
              </a:effectLst>
            </p:spPr>
            <p:txBody>
              <a:bodyPr anchorCtr="0" anchor="t" bIns="0" lIns="0" spcFirstLastPara="1" rIns="0" wrap="square" tIns="36575">
                <a:noAutofit/>
              </a:bodyPr>
              <a:lstStyle/>
              <a:p>
                <a:pPr indent="0" lvl="0" marL="0" marR="0" rtl="0" algn="ctr">
                  <a:lnSpc>
                    <a:spcPct val="80000"/>
                  </a:lnSpc>
                  <a:spcBef>
                    <a:spcPts val="0"/>
                  </a:spcBef>
                  <a:spcAft>
                    <a:spcPts val="0"/>
                  </a:spcAft>
                  <a:buClr>
                    <a:srgbClr val="000000"/>
                  </a:buClr>
                  <a:buSzPts val="1100"/>
                  <a:buFont typeface="Roboto"/>
                  <a:buNone/>
                </a:pPr>
                <a:r>
                  <a:t/>
                </a:r>
                <a:endParaRPr b="0" i="0" sz="3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3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p:txBody>
          </p:sp>
          <p:pic>
            <p:nvPicPr>
              <p:cNvPr id="557" name="Google Shape;557;p81"/>
              <p:cNvPicPr preferRelativeResize="0"/>
              <p:nvPr/>
            </p:nvPicPr>
            <p:blipFill rotWithShape="1">
              <a:blip r:embed="rId16">
                <a:alphaModFix/>
              </a:blip>
              <a:srcRect b="0" l="0" r="0" t="0"/>
              <a:stretch/>
            </p:blipFill>
            <p:spPr>
              <a:xfrm>
                <a:off x="10410397" y="3944644"/>
                <a:ext cx="607371" cy="423567"/>
              </a:xfrm>
              <a:prstGeom prst="rect">
                <a:avLst/>
              </a:prstGeom>
              <a:noFill/>
              <a:ln cap="flat" cmpd="sng" w="12700">
                <a:solidFill>
                  <a:srgbClr val="FFFFFF"/>
                </a:solidFill>
                <a:prstDash val="solid"/>
                <a:round/>
                <a:headEnd len="sm" w="sm" type="none"/>
                <a:tailEnd len="sm" w="sm" type="none"/>
              </a:ln>
            </p:spPr>
          </p:pic>
        </p:grpSp>
        <p:sp>
          <p:nvSpPr>
            <p:cNvPr id="558" name="Google Shape;558;p81"/>
            <p:cNvSpPr/>
            <p:nvPr/>
          </p:nvSpPr>
          <p:spPr>
            <a:xfrm>
              <a:off x="4027235" y="3562483"/>
              <a:ext cx="882900" cy="676200"/>
            </a:xfrm>
            <a:prstGeom prst="rect">
              <a:avLst/>
            </a:prstGeom>
            <a:solidFill>
              <a:srgbClr val="FFFFFF"/>
            </a:solidFill>
            <a:ln cap="flat" cmpd="sng" w="33875">
              <a:solidFill>
                <a:srgbClr val="B49823"/>
              </a:solidFill>
              <a:prstDash val="solid"/>
              <a:round/>
              <a:headEnd len="sm" w="sm" type="none"/>
              <a:tailEnd len="sm" w="sm" type="none"/>
            </a:ln>
            <a:effectLst>
              <a:outerShdw blurRad="76186" rotWithShape="0" algn="bl" dir="5400000" dist="25395">
                <a:srgbClr val="000000">
                  <a:alpha val="49020"/>
                </a:srgbClr>
              </a:outerShdw>
            </a:effectLst>
          </p:spPr>
          <p:txBody>
            <a:bodyPr anchorCtr="0" anchor="t" bIns="0" lIns="0" spcFirstLastPara="1" rIns="0" wrap="square" tIns="36575">
              <a:noAutofit/>
            </a:bodyPr>
            <a:lstStyle/>
            <a:p>
              <a:pPr indent="0" lvl="0" marL="0" marR="0" rtl="0" algn="ctr">
                <a:lnSpc>
                  <a:spcPct val="80000"/>
                </a:lnSpc>
                <a:spcBef>
                  <a:spcPts val="0"/>
                </a:spcBef>
                <a:spcAft>
                  <a:spcPts val="0"/>
                </a:spcAft>
                <a:buClr>
                  <a:srgbClr val="000000"/>
                </a:buClr>
                <a:buSzPts val="1100"/>
                <a:buFont typeface="Roboto"/>
                <a:buNone/>
              </a:pPr>
              <a:r>
                <a:t/>
              </a:r>
              <a:endParaRPr b="0" i="0" sz="3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3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p:txBody>
        </p:sp>
        <p:grpSp>
          <p:nvGrpSpPr>
            <p:cNvPr id="559" name="Google Shape;559;p81"/>
            <p:cNvGrpSpPr/>
            <p:nvPr/>
          </p:nvGrpSpPr>
          <p:grpSpPr>
            <a:xfrm>
              <a:off x="1429877" y="3562941"/>
              <a:ext cx="883024" cy="676247"/>
              <a:chOff x="388508" y="3509796"/>
              <a:chExt cx="957000" cy="732900"/>
            </a:xfrm>
          </p:grpSpPr>
          <p:sp>
            <p:nvSpPr>
              <p:cNvPr id="560" name="Google Shape;560;p81"/>
              <p:cNvSpPr/>
              <p:nvPr/>
            </p:nvSpPr>
            <p:spPr>
              <a:xfrm>
                <a:off x="388508" y="3509796"/>
                <a:ext cx="957000" cy="732900"/>
              </a:xfrm>
              <a:prstGeom prst="rect">
                <a:avLst/>
              </a:prstGeom>
              <a:solidFill>
                <a:srgbClr val="FFFFFF"/>
              </a:solidFill>
              <a:ln cap="flat" cmpd="sng" w="33875">
                <a:solidFill>
                  <a:srgbClr val="B49823"/>
                </a:solidFill>
                <a:prstDash val="solid"/>
                <a:round/>
                <a:headEnd len="sm" w="sm" type="none"/>
                <a:tailEnd len="sm" w="sm" type="none"/>
              </a:ln>
              <a:effectLst>
                <a:outerShdw blurRad="76186" rotWithShape="0" algn="bl" dir="5400000" dist="25395">
                  <a:srgbClr val="000000">
                    <a:alpha val="49020"/>
                  </a:srgbClr>
                </a:outerShdw>
              </a:effectLst>
            </p:spPr>
            <p:txBody>
              <a:bodyPr anchorCtr="0" anchor="t" bIns="0" lIns="0" spcFirstLastPara="1" rIns="0" wrap="square" tIns="36575">
                <a:noAutofit/>
              </a:bodyPr>
              <a:lstStyle/>
              <a:p>
                <a:pPr indent="0" lvl="0" marL="0" marR="0" rtl="0" algn="ctr">
                  <a:lnSpc>
                    <a:spcPct val="80000"/>
                  </a:lnSpc>
                  <a:spcBef>
                    <a:spcPts val="0"/>
                  </a:spcBef>
                  <a:spcAft>
                    <a:spcPts val="0"/>
                  </a:spcAft>
                  <a:buClr>
                    <a:srgbClr val="000000"/>
                  </a:buClr>
                  <a:buSzPts val="1100"/>
                  <a:buFont typeface="Roboto"/>
                  <a:buNone/>
                </a:pPr>
                <a:r>
                  <a:t/>
                </a:r>
                <a:endParaRPr b="0" i="0" sz="3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3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p:txBody>
          </p:sp>
          <p:sp>
            <p:nvSpPr>
              <p:cNvPr id="561" name="Google Shape;561;p81"/>
              <p:cNvSpPr txBox="1"/>
              <p:nvPr/>
            </p:nvSpPr>
            <p:spPr>
              <a:xfrm>
                <a:off x="472075" y="3660294"/>
                <a:ext cx="809100" cy="429300"/>
              </a:xfrm>
              <a:prstGeom prst="rect">
                <a:avLst/>
              </a:prstGeom>
              <a:noFill/>
              <a:ln>
                <a:noFill/>
              </a:ln>
            </p:spPr>
            <p:txBody>
              <a:bodyPr anchorCtr="0" anchor="t" bIns="63275" lIns="63275" spcFirstLastPara="1" rIns="63275" wrap="square" tIns="63275">
                <a:spAutoFit/>
              </a:bodyPr>
              <a:lstStyle/>
              <a:p>
                <a:pPr indent="0" lvl="0" marL="0" rtl="0" algn="ctr">
                  <a:spcBef>
                    <a:spcPts val="0"/>
                  </a:spcBef>
                  <a:spcAft>
                    <a:spcPts val="0"/>
                  </a:spcAft>
                  <a:buNone/>
                </a:pPr>
                <a:r>
                  <a:rPr lang="en" sz="1100"/>
                  <a:t>RMTC</a:t>
                </a:r>
                <a:endParaRPr sz="1100"/>
              </a:p>
            </p:txBody>
          </p:sp>
        </p:grpSp>
        <p:sp>
          <p:nvSpPr>
            <p:cNvPr id="562" name="Google Shape;562;p81"/>
            <p:cNvSpPr txBox="1"/>
            <p:nvPr/>
          </p:nvSpPr>
          <p:spPr>
            <a:xfrm>
              <a:off x="4247450" y="5570594"/>
              <a:ext cx="4488600" cy="451500"/>
            </a:xfrm>
            <a:prstGeom prst="rect">
              <a:avLst/>
            </a:prstGeom>
            <a:noFill/>
            <a:ln>
              <a:noFill/>
            </a:ln>
          </p:spPr>
          <p:txBody>
            <a:bodyPr anchorCtr="0" anchor="t" bIns="68575" lIns="68575" spcFirstLastPara="1" rIns="68575" wrap="square" tIns="68575">
              <a:spAutoFit/>
            </a:bodyPr>
            <a:lstStyle/>
            <a:p>
              <a:pPr indent="25400" lvl="0" marL="0" rtl="0" algn="ctr">
                <a:spcBef>
                  <a:spcPts val="0"/>
                </a:spcBef>
                <a:spcAft>
                  <a:spcPts val="0"/>
                </a:spcAft>
                <a:buNone/>
              </a:pPr>
              <a:r>
                <a:rPr lang="en" sz="1300">
                  <a:solidFill>
                    <a:srgbClr val="FFFFFF"/>
                  </a:solidFill>
                  <a:latin typeface="Roboto"/>
                  <a:ea typeface="Roboto"/>
                  <a:cs typeface="Roboto"/>
                  <a:sym typeface="Roboto"/>
                </a:rPr>
                <a:t>Continuous Integration platform</a:t>
              </a:r>
              <a:endParaRPr sz="700">
                <a:solidFill>
                  <a:srgbClr val="000000"/>
                </a:solidFill>
              </a:endParaRPr>
            </a:p>
          </p:txBody>
        </p:sp>
        <p:cxnSp>
          <p:nvCxnSpPr>
            <p:cNvPr id="563" name="Google Shape;563;p81"/>
            <p:cNvCxnSpPr/>
            <p:nvPr/>
          </p:nvCxnSpPr>
          <p:spPr>
            <a:xfrm>
              <a:off x="1279625" y="3305412"/>
              <a:ext cx="0" cy="2583300"/>
            </a:xfrm>
            <a:prstGeom prst="straightConnector1">
              <a:avLst/>
            </a:prstGeom>
            <a:noFill/>
            <a:ln cap="flat" cmpd="sng" w="15950">
              <a:solidFill>
                <a:srgbClr val="B49823"/>
              </a:solidFill>
              <a:prstDash val="solid"/>
              <a:round/>
              <a:headEnd len="sm" w="sm" type="none"/>
              <a:tailEnd len="sm" w="sm" type="none"/>
            </a:ln>
          </p:spPr>
        </p:cxnSp>
        <p:cxnSp>
          <p:nvCxnSpPr>
            <p:cNvPr id="564" name="Google Shape;564;p81"/>
            <p:cNvCxnSpPr/>
            <p:nvPr/>
          </p:nvCxnSpPr>
          <p:spPr>
            <a:xfrm>
              <a:off x="666925" y="3282637"/>
              <a:ext cx="0" cy="2583300"/>
            </a:xfrm>
            <a:prstGeom prst="straightConnector1">
              <a:avLst/>
            </a:prstGeom>
            <a:noFill/>
            <a:ln cap="flat" cmpd="sng" w="15950">
              <a:solidFill>
                <a:srgbClr val="B49823"/>
              </a:solidFill>
              <a:prstDash val="solid"/>
              <a:round/>
              <a:headEnd len="sm" w="sm" type="none"/>
              <a:tailEnd len="sm" w="sm" type="none"/>
            </a:ln>
          </p:spPr>
        </p:cxnSp>
        <p:sp>
          <p:nvSpPr>
            <p:cNvPr id="565" name="Google Shape;565;p81"/>
            <p:cNvSpPr/>
            <p:nvPr/>
          </p:nvSpPr>
          <p:spPr>
            <a:xfrm>
              <a:off x="229621" y="3562941"/>
              <a:ext cx="882900" cy="676200"/>
            </a:xfrm>
            <a:prstGeom prst="rect">
              <a:avLst/>
            </a:prstGeom>
            <a:solidFill>
              <a:srgbClr val="FFFFFF"/>
            </a:solidFill>
            <a:ln cap="flat" cmpd="sng" w="33875">
              <a:solidFill>
                <a:srgbClr val="B49823"/>
              </a:solidFill>
              <a:prstDash val="solid"/>
              <a:round/>
              <a:headEnd len="sm" w="sm" type="none"/>
              <a:tailEnd len="sm" w="sm" type="none"/>
            </a:ln>
            <a:effectLst>
              <a:outerShdw blurRad="76186" rotWithShape="0" algn="bl" dir="5400000" dist="25395">
                <a:srgbClr val="000000">
                  <a:alpha val="49020"/>
                </a:srgbClr>
              </a:outerShdw>
            </a:effectLst>
          </p:spPr>
          <p:txBody>
            <a:bodyPr anchorCtr="0" anchor="t" bIns="0" lIns="0" spcFirstLastPara="1" rIns="0" wrap="square" tIns="36575">
              <a:noAutofit/>
            </a:bodyPr>
            <a:lstStyle/>
            <a:p>
              <a:pPr indent="0" lvl="0" marL="0" marR="0" rtl="0" algn="ctr">
                <a:lnSpc>
                  <a:spcPct val="80000"/>
                </a:lnSpc>
                <a:spcBef>
                  <a:spcPts val="0"/>
                </a:spcBef>
                <a:spcAft>
                  <a:spcPts val="0"/>
                </a:spcAft>
                <a:buClr>
                  <a:srgbClr val="000000"/>
                </a:buClr>
                <a:buSzPts val="1100"/>
                <a:buFont typeface="Roboto"/>
                <a:buNone/>
              </a:pPr>
              <a:r>
                <a:t/>
              </a:r>
              <a:endParaRPr b="0" i="0" sz="3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3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p:txBody>
        </p:sp>
        <p:grpSp>
          <p:nvGrpSpPr>
            <p:cNvPr id="566" name="Google Shape;566;p81"/>
            <p:cNvGrpSpPr/>
            <p:nvPr/>
          </p:nvGrpSpPr>
          <p:grpSpPr>
            <a:xfrm>
              <a:off x="827580" y="4526589"/>
              <a:ext cx="883151" cy="675695"/>
              <a:chOff x="11032282" y="4199339"/>
              <a:chExt cx="770100" cy="589200"/>
            </a:xfrm>
          </p:grpSpPr>
          <p:sp>
            <p:nvSpPr>
              <p:cNvPr id="567" name="Google Shape;567;p81"/>
              <p:cNvSpPr/>
              <p:nvPr/>
            </p:nvSpPr>
            <p:spPr>
              <a:xfrm>
                <a:off x="11032282" y="4199339"/>
                <a:ext cx="770100" cy="589200"/>
              </a:xfrm>
              <a:prstGeom prst="rect">
                <a:avLst/>
              </a:prstGeom>
              <a:solidFill>
                <a:srgbClr val="FFFFFF"/>
              </a:solidFill>
              <a:ln cap="flat" cmpd="sng" w="33875">
                <a:solidFill>
                  <a:srgbClr val="B49823"/>
                </a:solidFill>
                <a:prstDash val="solid"/>
                <a:round/>
                <a:headEnd len="sm" w="sm" type="none"/>
                <a:tailEnd len="sm" w="sm" type="none"/>
              </a:ln>
              <a:effectLst>
                <a:outerShdw blurRad="76186" rotWithShape="0" algn="bl" dir="5400000" dist="25395">
                  <a:srgbClr val="000000">
                    <a:alpha val="49020"/>
                  </a:srgbClr>
                </a:outerShdw>
              </a:effectLst>
            </p:spPr>
            <p:txBody>
              <a:bodyPr anchorCtr="0" anchor="t" bIns="0" lIns="0" spcFirstLastPara="1" rIns="0" wrap="square" tIns="36575">
                <a:noAutofit/>
              </a:bodyPr>
              <a:lstStyle/>
              <a:p>
                <a:pPr indent="0" lvl="0" marL="0" marR="0" rtl="0" algn="l">
                  <a:lnSpc>
                    <a:spcPct val="104761"/>
                  </a:lnSpc>
                  <a:spcBef>
                    <a:spcPts val="0"/>
                  </a:spcBef>
                  <a:spcAft>
                    <a:spcPts val="0"/>
                  </a:spcAft>
                  <a:buClr>
                    <a:srgbClr val="000000"/>
                  </a:buClr>
                  <a:buSzPts val="1100"/>
                  <a:buFont typeface="Roboto"/>
                  <a:buNone/>
                </a:pPr>
                <a:r>
                  <a:t/>
                </a:r>
                <a:endParaRPr b="0" i="0" sz="800" u="none" cap="none" strike="noStrike">
                  <a:solidFill>
                    <a:srgbClr val="000000"/>
                  </a:solidFill>
                  <a:latin typeface="Roboto"/>
                  <a:ea typeface="Roboto"/>
                  <a:cs typeface="Roboto"/>
                  <a:sym typeface="Roboto"/>
                </a:endParaRPr>
              </a:p>
            </p:txBody>
          </p:sp>
          <p:pic>
            <p:nvPicPr>
              <p:cNvPr id="568" name="Google Shape;568;p81"/>
              <p:cNvPicPr preferRelativeResize="0"/>
              <p:nvPr/>
            </p:nvPicPr>
            <p:blipFill rotWithShape="1">
              <a:blip r:embed="rId17">
                <a:alphaModFix/>
              </a:blip>
              <a:srcRect b="0" l="0" r="0" t="0"/>
              <a:stretch/>
            </p:blipFill>
            <p:spPr>
              <a:xfrm>
                <a:off x="11221313" y="4255213"/>
                <a:ext cx="461400" cy="461400"/>
              </a:xfrm>
              <a:prstGeom prst="rect">
                <a:avLst/>
              </a:prstGeom>
              <a:noFill/>
              <a:ln>
                <a:noFill/>
              </a:ln>
            </p:spPr>
          </p:pic>
        </p:grpSp>
        <p:grpSp>
          <p:nvGrpSpPr>
            <p:cNvPr id="569" name="Google Shape;569;p81"/>
            <p:cNvGrpSpPr/>
            <p:nvPr/>
          </p:nvGrpSpPr>
          <p:grpSpPr>
            <a:xfrm>
              <a:off x="2712577" y="3562941"/>
              <a:ext cx="883024" cy="676247"/>
              <a:chOff x="388508" y="3509796"/>
              <a:chExt cx="957000" cy="732900"/>
            </a:xfrm>
          </p:grpSpPr>
          <p:sp>
            <p:nvSpPr>
              <p:cNvPr id="570" name="Google Shape;570;p81"/>
              <p:cNvSpPr/>
              <p:nvPr/>
            </p:nvSpPr>
            <p:spPr>
              <a:xfrm>
                <a:off x="388508" y="3509796"/>
                <a:ext cx="957000" cy="732900"/>
              </a:xfrm>
              <a:prstGeom prst="rect">
                <a:avLst/>
              </a:prstGeom>
              <a:solidFill>
                <a:srgbClr val="FFFFFF"/>
              </a:solidFill>
              <a:ln cap="flat" cmpd="sng" w="33875">
                <a:solidFill>
                  <a:srgbClr val="B49823"/>
                </a:solidFill>
                <a:prstDash val="solid"/>
                <a:round/>
                <a:headEnd len="sm" w="sm" type="none"/>
                <a:tailEnd len="sm" w="sm" type="none"/>
              </a:ln>
              <a:effectLst>
                <a:outerShdw blurRad="76186" rotWithShape="0" algn="bl" dir="5400000" dist="25395">
                  <a:srgbClr val="000000">
                    <a:alpha val="49020"/>
                  </a:srgbClr>
                </a:outerShdw>
              </a:effectLst>
            </p:spPr>
            <p:txBody>
              <a:bodyPr anchorCtr="0" anchor="t" bIns="0" lIns="0" spcFirstLastPara="1" rIns="0" wrap="square" tIns="36575">
                <a:noAutofit/>
              </a:bodyPr>
              <a:lstStyle/>
              <a:p>
                <a:pPr indent="0" lvl="0" marL="0" marR="0" rtl="0" algn="ctr">
                  <a:lnSpc>
                    <a:spcPct val="80000"/>
                  </a:lnSpc>
                  <a:spcBef>
                    <a:spcPts val="0"/>
                  </a:spcBef>
                  <a:spcAft>
                    <a:spcPts val="0"/>
                  </a:spcAft>
                  <a:buClr>
                    <a:srgbClr val="000000"/>
                  </a:buClr>
                  <a:buSzPts val="1100"/>
                  <a:buFont typeface="Roboto"/>
                  <a:buNone/>
                </a:pPr>
                <a:r>
                  <a:t/>
                </a:r>
                <a:endParaRPr b="0" i="0" sz="3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3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p:txBody>
          </p:sp>
          <p:sp>
            <p:nvSpPr>
              <p:cNvPr id="571" name="Google Shape;571;p81"/>
              <p:cNvSpPr txBox="1"/>
              <p:nvPr/>
            </p:nvSpPr>
            <p:spPr>
              <a:xfrm>
                <a:off x="472075" y="3660294"/>
                <a:ext cx="809100" cy="429300"/>
              </a:xfrm>
              <a:prstGeom prst="rect">
                <a:avLst/>
              </a:prstGeom>
              <a:noFill/>
              <a:ln>
                <a:noFill/>
              </a:ln>
            </p:spPr>
            <p:txBody>
              <a:bodyPr anchorCtr="0" anchor="t" bIns="63275" lIns="63275" spcFirstLastPara="1" rIns="63275" wrap="square" tIns="63275">
                <a:spAutoFit/>
              </a:bodyPr>
              <a:lstStyle/>
              <a:p>
                <a:pPr indent="0" lvl="0" marL="0" rtl="0" algn="ctr">
                  <a:spcBef>
                    <a:spcPts val="0"/>
                  </a:spcBef>
                  <a:spcAft>
                    <a:spcPts val="0"/>
                  </a:spcAft>
                  <a:buNone/>
                </a:pPr>
                <a:r>
                  <a:rPr lang="en" sz="1100"/>
                  <a:t>DNA</a:t>
                </a:r>
                <a:endParaRPr sz="1100"/>
              </a:p>
            </p:txBody>
          </p:sp>
        </p:grpSp>
        <p:pic>
          <p:nvPicPr>
            <p:cNvPr id="572" name="Google Shape;572;p81" title="IMG_8648.jpeg"/>
            <p:cNvPicPr preferRelativeResize="0"/>
            <p:nvPr/>
          </p:nvPicPr>
          <p:blipFill rotWithShape="1">
            <a:blip r:embed="rId18">
              <a:alphaModFix/>
            </a:blip>
            <a:srcRect b="20463" l="16833" r="15534" t="11527"/>
            <a:stretch/>
          </p:blipFill>
          <p:spPr>
            <a:xfrm>
              <a:off x="269900" y="3726653"/>
              <a:ext cx="809824" cy="320872"/>
            </a:xfrm>
            <a:prstGeom prst="rect">
              <a:avLst/>
            </a:prstGeom>
            <a:noFill/>
            <a:ln>
              <a:noFill/>
            </a:ln>
          </p:spPr>
        </p:pic>
        <p:pic>
          <p:nvPicPr>
            <p:cNvPr id="573" name="Google Shape;573;p81" title="openapv-horizontal-black.png"/>
            <p:cNvPicPr preferRelativeResize="0"/>
            <p:nvPr/>
          </p:nvPicPr>
          <p:blipFill>
            <a:blip r:embed="rId19">
              <a:alphaModFix/>
            </a:blip>
            <a:stretch>
              <a:fillRect/>
            </a:stretch>
          </p:blipFill>
          <p:spPr>
            <a:xfrm>
              <a:off x="4077050" y="3791640"/>
              <a:ext cx="791752" cy="239310"/>
            </a:xfrm>
            <a:prstGeom prst="rect">
              <a:avLst/>
            </a:prstGeom>
            <a:noFill/>
            <a:ln>
              <a:noFill/>
            </a:ln>
          </p:spPr>
        </p:pic>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7" name="Shape 577"/>
        <p:cNvGrpSpPr/>
        <p:nvPr/>
      </p:nvGrpSpPr>
      <p:grpSpPr>
        <a:xfrm>
          <a:off x="0" y="0"/>
          <a:ext cx="0" cy="0"/>
          <a:chOff x="0" y="0"/>
          <a:chExt cx="0" cy="0"/>
        </a:xfrm>
      </p:grpSpPr>
      <p:sp>
        <p:nvSpPr>
          <p:cNvPr id="578" name="Google Shape;578;p82"/>
          <p:cNvSpPr txBox="1"/>
          <p:nvPr>
            <p:ph type="title"/>
          </p:nvPr>
        </p:nvSpPr>
        <p:spPr>
          <a:xfrm>
            <a:off x="1115531" y="273844"/>
            <a:ext cx="6912600" cy="462300"/>
          </a:xfrm>
          <a:prstGeom prst="rect">
            <a:avLst/>
          </a:prstGeom>
          <a:noFill/>
          <a:ln>
            <a:noFill/>
          </a:ln>
        </p:spPr>
        <p:txBody>
          <a:bodyPr anchorCtr="0" anchor="ctr" bIns="34275" lIns="68575" spcFirstLastPara="1" rIns="68575" wrap="square" tIns="34275">
            <a:normAutofit fontScale="90000"/>
          </a:bodyPr>
          <a:lstStyle/>
          <a:p>
            <a:pPr indent="0" lvl="0" marL="0" rtl="0" algn="ctr">
              <a:lnSpc>
                <a:spcPct val="100000"/>
              </a:lnSpc>
              <a:spcBef>
                <a:spcPts val="0"/>
              </a:spcBef>
              <a:spcAft>
                <a:spcPts val="0"/>
              </a:spcAft>
              <a:buClr>
                <a:schemeClr val="dk1"/>
              </a:buClr>
              <a:buSzPct val="133333"/>
              <a:buFont typeface="Arial"/>
              <a:buNone/>
            </a:pPr>
            <a:r>
              <a:rPr lang="en"/>
              <a:t>Working Groups</a:t>
            </a:r>
            <a:endParaRPr/>
          </a:p>
        </p:txBody>
      </p:sp>
      <p:sp>
        <p:nvSpPr>
          <p:cNvPr id="579" name="Google Shape;579;p82"/>
          <p:cNvSpPr txBox="1"/>
          <p:nvPr/>
        </p:nvSpPr>
        <p:spPr>
          <a:xfrm>
            <a:off x="539494" y="215419"/>
            <a:ext cx="6507000" cy="462300"/>
          </a:xfrm>
          <a:prstGeom prst="rect">
            <a:avLst/>
          </a:prstGeom>
          <a:noFill/>
          <a:ln>
            <a:noFill/>
          </a:ln>
        </p:spPr>
        <p:txBody>
          <a:bodyPr anchorCtr="0" anchor="t" bIns="34275" lIns="68575" spcFirstLastPara="1" rIns="68575" wrap="square" tIns="34275">
            <a:noAutofit/>
          </a:bodyPr>
          <a:lstStyle/>
          <a:p>
            <a:pPr indent="0" lvl="0" marL="0" rtl="0" algn="l">
              <a:lnSpc>
                <a:spcPct val="90000"/>
              </a:lnSpc>
              <a:spcBef>
                <a:spcPts val="0"/>
              </a:spcBef>
              <a:spcAft>
                <a:spcPts val="0"/>
              </a:spcAft>
              <a:buNone/>
            </a:pPr>
            <a:r>
              <a:t/>
            </a:r>
            <a:endParaRPr sz="2700">
              <a:solidFill>
                <a:srgbClr val="FFFFFF"/>
              </a:solidFill>
            </a:endParaRPr>
          </a:p>
        </p:txBody>
      </p:sp>
      <p:sp>
        <p:nvSpPr>
          <p:cNvPr id="580" name="Google Shape;580;p82"/>
          <p:cNvSpPr/>
          <p:nvPr/>
        </p:nvSpPr>
        <p:spPr>
          <a:xfrm>
            <a:off x="2763217" y="1012110"/>
            <a:ext cx="564000" cy="132000"/>
          </a:xfrm>
          <a:prstGeom prst="rect">
            <a:avLst/>
          </a:prstGeom>
          <a:solidFill>
            <a:srgbClr val="FFFFFF"/>
          </a:solidFill>
          <a:ln cap="flat" cmpd="sng" w="10025">
            <a:solidFill>
              <a:srgbClr val="FFFFFF"/>
            </a:solidFill>
            <a:prstDash val="solid"/>
            <a:round/>
            <a:headEnd len="sm" w="sm" type="none"/>
            <a:tailEnd len="sm" w="sm" type="none"/>
          </a:ln>
        </p:spPr>
        <p:txBody>
          <a:bodyPr anchorCtr="0" anchor="ctr" bIns="96050" lIns="96050" spcFirstLastPara="1" rIns="96050" wrap="square" tIns="96050">
            <a:noAutofit/>
          </a:bodyPr>
          <a:lstStyle/>
          <a:p>
            <a:pPr indent="0" lvl="0" marL="0" rtl="0" algn="ctr">
              <a:spcBef>
                <a:spcPts val="0"/>
              </a:spcBef>
              <a:spcAft>
                <a:spcPts val="0"/>
              </a:spcAft>
              <a:buNone/>
            </a:pPr>
            <a:r>
              <a:t/>
            </a:r>
            <a:endParaRPr sz="1500"/>
          </a:p>
        </p:txBody>
      </p:sp>
      <p:sp>
        <p:nvSpPr>
          <p:cNvPr id="581" name="Google Shape;581;p82"/>
          <p:cNvSpPr txBox="1"/>
          <p:nvPr/>
        </p:nvSpPr>
        <p:spPr>
          <a:xfrm>
            <a:off x="628650" y="1009388"/>
            <a:ext cx="7886700" cy="727200"/>
          </a:xfrm>
          <a:prstGeom prst="rect">
            <a:avLst/>
          </a:prstGeom>
          <a:noFill/>
          <a:ln>
            <a:noFill/>
          </a:ln>
        </p:spPr>
        <p:txBody>
          <a:bodyPr anchorCtr="0" anchor="t" bIns="34275" lIns="68575" spcFirstLastPara="1" rIns="68575" wrap="square" tIns="34275">
            <a:noAutofit/>
          </a:bodyPr>
          <a:lstStyle/>
          <a:p>
            <a:pPr indent="0" lvl="0" marL="0" rtl="0" algn="ctr">
              <a:lnSpc>
                <a:spcPct val="90000"/>
              </a:lnSpc>
              <a:spcBef>
                <a:spcPts val="800"/>
              </a:spcBef>
              <a:spcAft>
                <a:spcPts val="0"/>
              </a:spcAft>
              <a:buNone/>
            </a:pPr>
            <a:r>
              <a:rPr lang="en" sz="3600">
                <a:solidFill>
                  <a:srgbClr val="000000"/>
                </a:solidFill>
                <a:latin typeface="Roboto Light"/>
                <a:ea typeface="Roboto Light"/>
                <a:cs typeface="Roboto Light"/>
                <a:sym typeface="Roboto Light"/>
              </a:rPr>
              <a:t>Machine Learning Working Group</a:t>
            </a:r>
            <a:endParaRPr sz="3600">
              <a:solidFill>
                <a:srgbClr val="000000"/>
              </a:solidFill>
              <a:latin typeface="Roboto Light"/>
              <a:ea typeface="Roboto Light"/>
              <a:cs typeface="Roboto Light"/>
              <a:sym typeface="Roboto Light"/>
            </a:endParaRPr>
          </a:p>
          <a:p>
            <a:pPr indent="0" lvl="0" marL="0" rtl="0" algn="l">
              <a:lnSpc>
                <a:spcPct val="90000"/>
              </a:lnSpc>
              <a:spcBef>
                <a:spcPts val="800"/>
              </a:spcBef>
              <a:spcAft>
                <a:spcPts val="0"/>
              </a:spcAft>
              <a:buNone/>
            </a:pPr>
            <a:r>
              <a:t/>
            </a:r>
            <a:endParaRPr sz="1700">
              <a:solidFill>
                <a:srgbClr val="000000"/>
              </a:solidFill>
              <a:latin typeface="Roboto Light"/>
              <a:ea typeface="Roboto Light"/>
              <a:cs typeface="Roboto Light"/>
              <a:sym typeface="Roboto Light"/>
            </a:endParaRPr>
          </a:p>
        </p:txBody>
      </p:sp>
      <p:sp>
        <p:nvSpPr>
          <p:cNvPr id="582" name="Google Shape;582;p82"/>
          <p:cNvSpPr txBox="1"/>
          <p:nvPr/>
        </p:nvSpPr>
        <p:spPr>
          <a:xfrm>
            <a:off x="1233225" y="1544494"/>
            <a:ext cx="6677700" cy="685800"/>
          </a:xfrm>
          <a:prstGeom prst="rect">
            <a:avLst/>
          </a:prstGeom>
          <a:noFill/>
          <a:ln>
            <a:noFill/>
          </a:ln>
        </p:spPr>
        <p:txBody>
          <a:bodyPr anchorCtr="0" anchor="t" bIns="68575" lIns="68575" spcFirstLastPara="1" rIns="68575" wrap="square" tIns="68575">
            <a:noAutofit/>
          </a:bodyPr>
          <a:lstStyle/>
          <a:p>
            <a:pPr indent="0" lvl="0" marL="0" rtl="0" algn="l">
              <a:lnSpc>
                <a:spcPct val="90000"/>
              </a:lnSpc>
              <a:spcBef>
                <a:spcPts val="800"/>
              </a:spcBef>
              <a:spcAft>
                <a:spcPts val="0"/>
              </a:spcAft>
              <a:buClr>
                <a:srgbClr val="000000"/>
              </a:buClr>
              <a:buSzPts val="800"/>
              <a:buFont typeface="Arial"/>
              <a:buNone/>
            </a:pPr>
            <a:r>
              <a:rPr lang="en" sz="1700">
                <a:solidFill>
                  <a:srgbClr val="000000"/>
                </a:solidFill>
                <a:latin typeface="Roboto Light"/>
                <a:ea typeface="Roboto Light"/>
                <a:cs typeface="Roboto Light"/>
                <a:sym typeface="Roboto Light"/>
              </a:rPr>
              <a:t>A working group where the ML experts among our projects and members can meet, share expertise, better understand what ML-based tools are needed in our industry, and where helpful, spin off and guide ML-based open source projects aimed at addressing the specific needs of our film pipelines. </a:t>
            </a:r>
            <a:r>
              <a:rPr lang="en" sz="1700" u="sng">
                <a:solidFill>
                  <a:srgbClr val="0563C1"/>
                </a:solidFill>
                <a:latin typeface="Roboto Light"/>
                <a:ea typeface="Roboto Light"/>
                <a:cs typeface="Roboto Light"/>
                <a:sym typeface="Roboto Light"/>
                <a:hlinkClick r:id="rId3">
                  <a:extLst>
                    <a:ext uri="{A12FA001-AC4F-418D-AE19-62706E023703}">
                      <ahyp:hlinkClr val="tx"/>
                    </a:ext>
                  </a:extLst>
                </a:hlinkClick>
              </a:rPr>
              <a:t>#wg-ml</a:t>
            </a:r>
            <a:endParaRPr sz="1100"/>
          </a:p>
        </p:txBody>
      </p:sp>
      <p:sp>
        <p:nvSpPr>
          <p:cNvPr id="583" name="Google Shape;583;p82"/>
          <p:cNvSpPr txBox="1"/>
          <p:nvPr/>
        </p:nvSpPr>
        <p:spPr>
          <a:xfrm>
            <a:off x="4542263" y="2916563"/>
            <a:ext cx="4295400" cy="17061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lang="en" sz="2100" u="sng">
                <a:latin typeface="Roboto Light"/>
                <a:ea typeface="Roboto Light"/>
                <a:cs typeface="Roboto Light"/>
                <a:sym typeface="Roboto Light"/>
              </a:rPr>
              <a:t>Rongotai Model Train Club (RMTC) </a:t>
            </a:r>
            <a:endParaRPr sz="2100" u="sng">
              <a:latin typeface="Roboto Light"/>
              <a:ea typeface="Roboto Light"/>
              <a:cs typeface="Roboto Light"/>
              <a:sym typeface="Roboto Light"/>
            </a:endParaRPr>
          </a:p>
          <a:p>
            <a:pPr indent="0" lvl="0" marL="0" rtl="0" algn="l">
              <a:spcBef>
                <a:spcPts val="800"/>
              </a:spcBef>
              <a:spcAft>
                <a:spcPts val="0"/>
              </a:spcAft>
              <a:buNone/>
            </a:pPr>
            <a:r>
              <a:rPr lang="en" sz="1500">
                <a:solidFill>
                  <a:srgbClr val="4B5563"/>
                </a:solidFill>
                <a:highlight>
                  <a:srgbClr val="FFFFFF"/>
                </a:highlight>
                <a:latin typeface="Roboto Light"/>
                <a:ea typeface="Roboto Light"/>
                <a:cs typeface="Roboto Light"/>
                <a:sym typeface="Roboto Light"/>
              </a:rPr>
              <a:t>RMTC is a VFX-specific framework for simplifying the production and deployment of AI/ML models using well-tracked and rights-cleared datasets.</a:t>
            </a:r>
            <a:endParaRPr sz="1500">
              <a:latin typeface="Roboto Light"/>
              <a:ea typeface="Roboto Light"/>
              <a:cs typeface="Roboto Light"/>
              <a:sym typeface="Roboto Light"/>
            </a:endParaRPr>
          </a:p>
        </p:txBody>
      </p:sp>
      <p:sp>
        <p:nvSpPr>
          <p:cNvPr id="584" name="Google Shape;584;p82"/>
          <p:cNvSpPr txBox="1"/>
          <p:nvPr/>
        </p:nvSpPr>
        <p:spPr>
          <a:xfrm>
            <a:off x="385688" y="2916563"/>
            <a:ext cx="4295400" cy="17061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lang="en" sz="2100" u="sng">
                <a:latin typeface="Roboto Light"/>
                <a:ea typeface="Roboto Light"/>
                <a:cs typeface="Roboto Light"/>
                <a:sym typeface="Roboto Light"/>
              </a:rPr>
              <a:t>Dailies Notes Assistant (DNA)</a:t>
            </a:r>
            <a:endParaRPr sz="2100" u="sng">
              <a:latin typeface="Roboto Light"/>
              <a:ea typeface="Roboto Light"/>
              <a:cs typeface="Roboto Light"/>
              <a:sym typeface="Roboto Light"/>
            </a:endParaRPr>
          </a:p>
          <a:p>
            <a:pPr indent="0" lvl="0" marL="0" rtl="0" algn="l">
              <a:spcBef>
                <a:spcPts val="800"/>
              </a:spcBef>
              <a:spcAft>
                <a:spcPts val="0"/>
              </a:spcAft>
              <a:buNone/>
            </a:pPr>
            <a:r>
              <a:rPr lang="en" sz="1500">
                <a:solidFill>
                  <a:srgbClr val="4B5563"/>
                </a:solidFill>
                <a:highlight>
                  <a:srgbClr val="FFFFFF"/>
                </a:highlight>
                <a:latin typeface="Roboto Light"/>
                <a:ea typeface="Roboto Light"/>
                <a:cs typeface="Roboto Light"/>
                <a:sym typeface="Roboto Light"/>
              </a:rPr>
              <a:t>The mission of the Project is to develop a tool designed to transcribe dailies meetings, analyze the content using an LLM, and provide a plugin system to integrate into production tracking software.</a:t>
            </a:r>
            <a:endParaRPr sz="1500">
              <a:latin typeface="Roboto Light"/>
              <a:ea typeface="Roboto Light"/>
              <a:cs typeface="Roboto Light"/>
              <a:sym typeface="Roboto Ligh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8" name="Shape 588"/>
        <p:cNvGrpSpPr/>
        <p:nvPr/>
      </p:nvGrpSpPr>
      <p:grpSpPr>
        <a:xfrm>
          <a:off x="0" y="0"/>
          <a:ext cx="0" cy="0"/>
          <a:chOff x="0" y="0"/>
          <a:chExt cx="0" cy="0"/>
        </a:xfrm>
      </p:grpSpPr>
      <p:sp>
        <p:nvSpPr>
          <p:cNvPr id="589" name="Google Shape;589;p83"/>
          <p:cNvSpPr txBox="1"/>
          <p:nvPr>
            <p:ph type="title"/>
          </p:nvPr>
        </p:nvSpPr>
        <p:spPr>
          <a:xfrm>
            <a:off x="1115531" y="273844"/>
            <a:ext cx="6912600" cy="462300"/>
          </a:xfrm>
          <a:prstGeom prst="rect">
            <a:avLst/>
          </a:prstGeom>
          <a:noFill/>
          <a:ln>
            <a:noFill/>
          </a:ln>
        </p:spPr>
        <p:txBody>
          <a:bodyPr anchorCtr="0" anchor="ctr" bIns="34275" lIns="68575" spcFirstLastPara="1" rIns="68575" wrap="square" tIns="34275">
            <a:normAutofit fontScale="90000"/>
          </a:bodyPr>
          <a:lstStyle/>
          <a:p>
            <a:pPr indent="0" lvl="0" marL="0" rtl="0" algn="ctr">
              <a:lnSpc>
                <a:spcPct val="100000"/>
              </a:lnSpc>
              <a:spcBef>
                <a:spcPts val="0"/>
              </a:spcBef>
              <a:spcAft>
                <a:spcPts val="0"/>
              </a:spcAft>
              <a:buClr>
                <a:schemeClr val="dk1"/>
              </a:buClr>
              <a:buSzPct val="133333"/>
              <a:buFont typeface="Arial"/>
              <a:buNone/>
            </a:pPr>
            <a:r>
              <a:rPr lang="en"/>
              <a:t>Working Groups</a:t>
            </a:r>
            <a:endParaRPr/>
          </a:p>
        </p:txBody>
      </p:sp>
      <p:sp>
        <p:nvSpPr>
          <p:cNvPr id="590" name="Google Shape;590;p83"/>
          <p:cNvSpPr txBox="1"/>
          <p:nvPr/>
        </p:nvSpPr>
        <p:spPr>
          <a:xfrm>
            <a:off x="539494" y="215419"/>
            <a:ext cx="6507000" cy="462300"/>
          </a:xfrm>
          <a:prstGeom prst="rect">
            <a:avLst/>
          </a:prstGeom>
          <a:noFill/>
          <a:ln>
            <a:noFill/>
          </a:ln>
        </p:spPr>
        <p:txBody>
          <a:bodyPr anchorCtr="0" anchor="t" bIns="34275" lIns="68575" spcFirstLastPara="1" rIns="68575" wrap="square" tIns="34275">
            <a:noAutofit/>
          </a:bodyPr>
          <a:lstStyle/>
          <a:p>
            <a:pPr indent="0" lvl="0" marL="0" rtl="0" algn="l">
              <a:lnSpc>
                <a:spcPct val="90000"/>
              </a:lnSpc>
              <a:spcBef>
                <a:spcPts val="0"/>
              </a:spcBef>
              <a:spcAft>
                <a:spcPts val="0"/>
              </a:spcAft>
              <a:buNone/>
            </a:pPr>
            <a:r>
              <a:t/>
            </a:r>
            <a:endParaRPr sz="2700">
              <a:solidFill>
                <a:srgbClr val="FFFFFF"/>
              </a:solidFill>
            </a:endParaRPr>
          </a:p>
        </p:txBody>
      </p:sp>
      <p:sp>
        <p:nvSpPr>
          <p:cNvPr id="591" name="Google Shape;591;p83"/>
          <p:cNvSpPr/>
          <p:nvPr/>
        </p:nvSpPr>
        <p:spPr>
          <a:xfrm>
            <a:off x="2763217" y="1012110"/>
            <a:ext cx="564000" cy="132000"/>
          </a:xfrm>
          <a:prstGeom prst="rect">
            <a:avLst/>
          </a:prstGeom>
          <a:solidFill>
            <a:srgbClr val="FFFFFF"/>
          </a:solidFill>
          <a:ln cap="flat" cmpd="sng" w="10025">
            <a:solidFill>
              <a:srgbClr val="FFFFFF"/>
            </a:solidFill>
            <a:prstDash val="solid"/>
            <a:round/>
            <a:headEnd len="sm" w="sm" type="none"/>
            <a:tailEnd len="sm" w="sm" type="none"/>
          </a:ln>
        </p:spPr>
        <p:txBody>
          <a:bodyPr anchorCtr="0" anchor="ctr" bIns="96050" lIns="96050" spcFirstLastPara="1" rIns="96050" wrap="square" tIns="96050">
            <a:noAutofit/>
          </a:bodyPr>
          <a:lstStyle/>
          <a:p>
            <a:pPr indent="0" lvl="0" marL="0" rtl="0" algn="ctr">
              <a:spcBef>
                <a:spcPts val="0"/>
              </a:spcBef>
              <a:spcAft>
                <a:spcPts val="0"/>
              </a:spcAft>
              <a:buNone/>
            </a:pPr>
            <a:r>
              <a:t/>
            </a:r>
            <a:endParaRPr sz="1500"/>
          </a:p>
        </p:txBody>
      </p:sp>
      <p:pic>
        <p:nvPicPr>
          <p:cNvPr id="592" name="Google Shape;592;p83" title="aswf-diversity-inclusion-wg-horizontal-color.png"/>
          <p:cNvPicPr preferRelativeResize="0"/>
          <p:nvPr/>
        </p:nvPicPr>
        <p:blipFill>
          <a:blip r:embed="rId3">
            <a:alphaModFix/>
          </a:blip>
          <a:stretch>
            <a:fillRect/>
          </a:stretch>
        </p:blipFill>
        <p:spPr>
          <a:xfrm>
            <a:off x="4649972" y="1430916"/>
            <a:ext cx="4251735" cy="905256"/>
          </a:xfrm>
          <a:prstGeom prst="rect">
            <a:avLst/>
          </a:prstGeom>
          <a:noFill/>
          <a:ln>
            <a:noFill/>
          </a:ln>
        </p:spPr>
      </p:pic>
      <p:pic>
        <p:nvPicPr>
          <p:cNvPr id="593" name="Google Shape;593;p83" title="aswf-zero-trust-wg-horizontal-color.png"/>
          <p:cNvPicPr preferRelativeResize="0"/>
          <p:nvPr/>
        </p:nvPicPr>
        <p:blipFill>
          <a:blip r:embed="rId4">
            <a:alphaModFix/>
          </a:blip>
          <a:stretch>
            <a:fillRect/>
          </a:stretch>
        </p:blipFill>
        <p:spPr>
          <a:xfrm>
            <a:off x="4968750" y="3430941"/>
            <a:ext cx="3614165" cy="901859"/>
          </a:xfrm>
          <a:prstGeom prst="rect">
            <a:avLst/>
          </a:prstGeom>
          <a:noFill/>
          <a:ln>
            <a:noFill/>
          </a:ln>
        </p:spPr>
      </p:pic>
      <p:pic>
        <p:nvPicPr>
          <p:cNvPr id="594" name="Google Shape;594;p83" title="aswf-usd-wg-horizontal-color.png"/>
          <p:cNvPicPr preferRelativeResize="0"/>
          <p:nvPr/>
        </p:nvPicPr>
        <p:blipFill>
          <a:blip r:embed="rId5">
            <a:alphaModFix/>
          </a:blip>
          <a:stretch>
            <a:fillRect/>
          </a:stretch>
        </p:blipFill>
        <p:spPr>
          <a:xfrm>
            <a:off x="705394" y="3436109"/>
            <a:ext cx="2184273" cy="891540"/>
          </a:xfrm>
          <a:prstGeom prst="rect">
            <a:avLst/>
          </a:prstGeom>
          <a:noFill/>
          <a:ln>
            <a:noFill/>
          </a:ln>
        </p:spPr>
      </p:pic>
      <p:pic>
        <p:nvPicPr>
          <p:cNvPr id="595" name="Google Shape;595;p83" title="aswf-continuous-integration-wg-horizontal-color.png"/>
          <p:cNvPicPr preferRelativeResize="0"/>
          <p:nvPr/>
        </p:nvPicPr>
        <p:blipFill>
          <a:blip r:embed="rId6">
            <a:alphaModFix/>
          </a:blip>
          <a:stretch>
            <a:fillRect/>
          </a:stretch>
        </p:blipFill>
        <p:spPr>
          <a:xfrm>
            <a:off x="226688" y="1420072"/>
            <a:ext cx="3595075" cy="8917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ASWF 2023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ASWF 2023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ASWF 2023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